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  <p:sldMasterId id="2147483680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</p:sldIdLst>
  <p:sldSz cy="5143500" cx="9144000"/>
  <p:notesSz cx="6858000" cy="9144000"/>
  <p:embeddedFontLst>
    <p:embeddedFont>
      <p:font typeface="Roboto Slab"/>
      <p:regular r:id="rId51"/>
      <p:bold r:id="rId52"/>
    </p:embeddedFont>
    <p:embeddedFont>
      <p:font typeface="Anton"/>
      <p:regular r:id="rId53"/>
    </p:embeddedFont>
    <p:embeddedFont>
      <p:font typeface="Catamaran"/>
      <p:regular r:id="rId54"/>
      <p:bold r:id="rId55"/>
    </p:embeddedFont>
    <p:embeddedFont>
      <p:font typeface="Roboto"/>
      <p:regular r:id="rId56"/>
      <p:bold r:id="rId57"/>
      <p:italic r:id="rId58"/>
      <p:boldItalic r:id="rId59"/>
    </p:embeddedFont>
    <p:embeddedFont>
      <p:font typeface="Bebas Neue"/>
      <p:regular r:id="rId60"/>
    </p:embeddedFont>
    <p:embeddedFont>
      <p:font typeface="PT Sans"/>
      <p:regular r:id="rId61"/>
      <p:bold r:id="rId62"/>
      <p:italic r:id="rId63"/>
      <p:boldItalic r:id="rId64"/>
    </p:embeddedFont>
    <p:embeddedFont>
      <p:font typeface="DM Sans"/>
      <p:regular r:id="rId65"/>
      <p:bold r:id="rId66"/>
      <p:italic r:id="rId67"/>
      <p:boldItalic r:id="rId6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GoogleSlidesCustomDataVersion2">
      <go:slidesCustomData xmlns:go="http://customooxmlschemas.google.com/" r:id="rId69" roundtripDataSignature="AMtx7mjs65BXUz19OcO+baXQRaF8nKqLZ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0A2480A4-0CE4-4349-A81A-5929018F5056}">
  <a:tblStyle styleId="{0A2480A4-0CE4-4349-A81A-5929018F5056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9" Type="http://schemas.openxmlformats.org/officeDocument/2006/relationships/slide" Target="slides/slide42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62" Type="http://schemas.openxmlformats.org/officeDocument/2006/relationships/font" Target="fonts/PTSans-bold.fntdata"/><Relationship Id="rId61" Type="http://schemas.openxmlformats.org/officeDocument/2006/relationships/font" Target="fonts/PTSans-regular.fntdata"/><Relationship Id="rId20" Type="http://schemas.openxmlformats.org/officeDocument/2006/relationships/slide" Target="slides/slide13.xml"/><Relationship Id="rId64" Type="http://schemas.openxmlformats.org/officeDocument/2006/relationships/font" Target="fonts/PTSans-boldItalic.fntdata"/><Relationship Id="rId63" Type="http://schemas.openxmlformats.org/officeDocument/2006/relationships/font" Target="fonts/PTSans-italic.fntdata"/><Relationship Id="rId22" Type="http://schemas.openxmlformats.org/officeDocument/2006/relationships/slide" Target="slides/slide15.xml"/><Relationship Id="rId66" Type="http://schemas.openxmlformats.org/officeDocument/2006/relationships/font" Target="fonts/DMSans-bold.fntdata"/><Relationship Id="rId21" Type="http://schemas.openxmlformats.org/officeDocument/2006/relationships/slide" Target="slides/slide14.xml"/><Relationship Id="rId65" Type="http://schemas.openxmlformats.org/officeDocument/2006/relationships/font" Target="fonts/DMSans-regular.fntdata"/><Relationship Id="rId24" Type="http://schemas.openxmlformats.org/officeDocument/2006/relationships/slide" Target="slides/slide17.xml"/><Relationship Id="rId68" Type="http://schemas.openxmlformats.org/officeDocument/2006/relationships/font" Target="fonts/DMSans-boldItalic.fntdata"/><Relationship Id="rId23" Type="http://schemas.openxmlformats.org/officeDocument/2006/relationships/slide" Target="slides/slide16.xml"/><Relationship Id="rId67" Type="http://schemas.openxmlformats.org/officeDocument/2006/relationships/font" Target="fonts/DMSans-italic.fntdata"/><Relationship Id="rId60" Type="http://schemas.openxmlformats.org/officeDocument/2006/relationships/font" Target="fonts/BebasNeue-regular.fntdata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69" Type="http://customschemas.google.com/relationships/presentationmetadata" Target="metadata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font" Target="fonts/RobotoSlab-regular.fntdata"/><Relationship Id="rId50" Type="http://schemas.openxmlformats.org/officeDocument/2006/relationships/slide" Target="slides/slide43.xml"/><Relationship Id="rId53" Type="http://schemas.openxmlformats.org/officeDocument/2006/relationships/font" Target="fonts/Anton-regular.fntdata"/><Relationship Id="rId52" Type="http://schemas.openxmlformats.org/officeDocument/2006/relationships/font" Target="fonts/RobotoSlab-bold.fntdata"/><Relationship Id="rId11" Type="http://schemas.openxmlformats.org/officeDocument/2006/relationships/slide" Target="slides/slide4.xml"/><Relationship Id="rId55" Type="http://schemas.openxmlformats.org/officeDocument/2006/relationships/font" Target="fonts/Catamaran-bold.fntdata"/><Relationship Id="rId10" Type="http://schemas.openxmlformats.org/officeDocument/2006/relationships/slide" Target="slides/slide3.xml"/><Relationship Id="rId54" Type="http://schemas.openxmlformats.org/officeDocument/2006/relationships/font" Target="fonts/Catamaran-regular.fntdata"/><Relationship Id="rId13" Type="http://schemas.openxmlformats.org/officeDocument/2006/relationships/slide" Target="slides/slide6.xml"/><Relationship Id="rId57" Type="http://schemas.openxmlformats.org/officeDocument/2006/relationships/font" Target="fonts/Roboto-bold.fntdata"/><Relationship Id="rId12" Type="http://schemas.openxmlformats.org/officeDocument/2006/relationships/slide" Target="slides/slide5.xml"/><Relationship Id="rId56" Type="http://schemas.openxmlformats.org/officeDocument/2006/relationships/font" Target="fonts/Roboto-regular.fntdata"/><Relationship Id="rId15" Type="http://schemas.openxmlformats.org/officeDocument/2006/relationships/slide" Target="slides/slide8.xml"/><Relationship Id="rId59" Type="http://schemas.openxmlformats.org/officeDocument/2006/relationships/font" Target="fonts/Roboto-boldItalic.fntdata"/><Relationship Id="rId14" Type="http://schemas.openxmlformats.org/officeDocument/2006/relationships/slide" Target="slides/slide7.xml"/><Relationship Id="rId58" Type="http://schemas.openxmlformats.org/officeDocument/2006/relationships/font" Target="fonts/Roboto-italic.fntdata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77" name="Google Shape;877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0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Google Shape;951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52" name="Google Shape;952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59" name="Google Shape;959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68" name="Google Shape;968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3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Google Shape;974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75" name="Google Shape;975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1" name="Shape 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Google Shape;982;p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83" name="Google Shape;983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p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91" name="Google Shape;991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8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p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00" name="Google Shape;1000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6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Google Shape;1007;p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08" name="Google Shape;1008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5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Google Shape;1016;p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17" name="Google Shape;1017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2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Google Shape;1023;p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24" name="Google Shape;1024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83" name="Google Shape;88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32" name="Google Shape;1032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9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Google Shape;1040;p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41" name="Google Shape;1041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6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Google Shape;1047;p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48" name="Google Shape;1048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2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Google Shape;1053;p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54" name="Google Shape;1054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0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Google Shape;1061;p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62" name="Google Shape;1062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5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Google Shape;1066;p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67" name="Google Shape;1067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2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Google Shape;1073;p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74" name="Google Shape;1074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79" name="Google Shape;1079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2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Google Shape;1083;p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84" name="Google Shape;1084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91" name="Google Shape;1091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7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99" name="Google Shape;899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6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" name="Google Shape;1097;p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98" name="Google Shape;1098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3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p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05" name="Google Shape;1105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9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p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11" name="Google Shape;1111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5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Google Shape;1116;p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17" name="Google Shape;1117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p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23" name="Google Shape;1123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7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Google Shape;1128;p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29" name="Google Shape;1129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3" name="Shape 1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Google Shape;1134;p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35" name="Google Shape;1135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9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p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41" name="Google Shape;1141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5" name="Shape 1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" name="Google Shape;1146;p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47" name="Google Shape;1147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3" name="Shape 1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4" name="Google Shape;1154;p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55" name="Google Shape;1155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4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06" name="Google Shape;906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1" name="Shape 1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2" name="Google Shape;1162;p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63" name="Google Shape;1163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8" name="Shape 1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9" name="Google Shape;1169;p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70" name="Google Shape;1170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5" name="Shape 1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6" name="Google Shape;1176;p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77" name="Google Shape;1177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2" name="Shape 1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3" name="Google Shape;1183;p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84" name="Google Shape;1184;p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13" name="Google Shape;913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8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20" name="Google Shape;920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7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29" name="Google Shape;929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4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36" name="Google Shape;936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43" name="Google Shape;943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bit.ly/3A1uf1Q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Relationship Id="rId5" Type="http://schemas.openxmlformats.org/officeDocument/2006/relationships/image" Target="../media/image11.png"/><Relationship Id="rId6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45"/>
          <p:cNvSpPr/>
          <p:nvPr/>
        </p:nvSpPr>
        <p:spPr>
          <a:xfrm>
            <a:off x="219475" y="181100"/>
            <a:ext cx="8705100" cy="4781100"/>
          </a:xfrm>
          <a:prstGeom prst="roundRect">
            <a:avLst>
              <a:gd fmla="val 5732" name="adj"/>
            </a:avLst>
          </a:pr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" name="Google Shape;10;p45"/>
          <p:cNvGrpSpPr/>
          <p:nvPr/>
        </p:nvGrpSpPr>
        <p:grpSpPr>
          <a:xfrm flipH="1" rot="10800000">
            <a:off x="945475" y="3635250"/>
            <a:ext cx="2699775" cy="2633450"/>
            <a:chOff x="661125" y="2751225"/>
            <a:chExt cx="2699775" cy="2633450"/>
          </a:xfrm>
        </p:grpSpPr>
        <p:sp>
          <p:nvSpPr>
            <p:cNvPr id="11" name="Google Shape;11;p45"/>
            <p:cNvSpPr/>
            <p:nvPr/>
          </p:nvSpPr>
          <p:spPr>
            <a:xfrm>
              <a:off x="661125" y="2918175"/>
              <a:ext cx="78450" cy="888175"/>
            </a:xfrm>
            <a:custGeom>
              <a:rect b="b" l="l" r="r" t="t"/>
              <a:pathLst>
                <a:path extrusionOk="0" h="35527" w="3138">
                  <a:moveTo>
                    <a:pt x="1429" y="32996"/>
                  </a:moveTo>
                  <a:cubicBezTo>
                    <a:pt x="912" y="33169"/>
                    <a:pt x="534" y="33653"/>
                    <a:pt x="534" y="34228"/>
                  </a:cubicBezTo>
                  <a:cubicBezTo>
                    <a:pt x="534" y="34943"/>
                    <a:pt x="1117" y="35526"/>
                    <a:pt x="1840" y="35526"/>
                  </a:cubicBezTo>
                  <a:cubicBezTo>
                    <a:pt x="2555" y="35526"/>
                    <a:pt x="3138" y="34943"/>
                    <a:pt x="3138" y="34228"/>
                  </a:cubicBezTo>
                  <a:cubicBezTo>
                    <a:pt x="3138" y="33653"/>
                    <a:pt x="2768" y="33169"/>
                    <a:pt x="2243" y="32996"/>
                  </a:cubicBezTo>
                  <a:lnTo>
                    <a:pt x="2243" y="0"/>
                  </a:lnTo>
                  <a:lnTo>
                    <a:pt x="0" y="0"/>
                  </a:lnTo>
                  <a:lnTo>
                    <a:pt x="0" y="822"/>
                  </a:lnTo>
                  <a:lnTo>
                    <a:pt x="1429" y="822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2;p45"/>
            <p:cNvSpPr/>
            <p:nvPr/>
          </p:nvSpPr>
          <p:spPr>
            <a:xfrm>
              <a:off x="2366975" y="2751225"/>
              <a:ext cx="245625" cy="1823950"/>
            </a:xfrm>
            <a:custGeom>
              <a:rect b="b" l="l" r="r" t="t"/>
              <a:pathLst>
                <a:path extrusionOk="0" h="72958" w="9825">
                  <a:moveTo>
                    <a:pt x="822" y="0"/>
                  </a:moveTo>
                  <a:lnTo>
                    <a:pt x="1" y="0"/>
                  </a:lnTo>
                  <a:lnTo>
                    <a:pt x="1" y="13118"/>
                  </a:lnTo>
                  <a:lnTo>
                    <a:pt x="9003" y="22121"/>
                  </a:lnTo>
                  <a:lnTo>
                    <a:pt x="9003" y="49055"/>
                  </a:lnTo>
                  <a:lnTo>
                    <a:pt x="1627" y="56431"/>
                  </a:lnTo>
                  <a:lnTo>
                    <a:pt x="1627" y="70403"/>
                  </a:lnTo>
                  <a:cubicBezTo>
                    <a:pt x="1085" y="70559"/>
                    <a:pt x="682" y="71052"/>
                    <a:pt x="682" y="71652"/>
                  </a:cubicBezTo>
                  <a:cubicBezTo>
                    <a:pt x="682" y="72366"/>
                    <a:pt x="1266" y="72958"/>
                    <a:pt x="1988" y="72958"/>
                  </a:cubicBezTo>
                  <a:cubicBezTo>
                    <a:pt x="2711" y="72958"/>
                    <a:pt x="3294" y="72366"/>
                    <a:pt x="3294" y="71652"/>
                  </a:cubicBezTo>
                  <a:cubicBezTo>
                    <a:pt x="3294" y="71093"/>
                    <a:pt x="2941" y="70617"/>
                    <a:pt x="2440" y="70436"/>
                  </a:cubicBezTo>
                  <a:lnTo>
                    <a:pt x="2440" y="56768"/>
                  </a:lnTo>
                  <a:lnTo>
                    <a:pt x="9825" y="49392"/>
                  </a:lnTo>
                  <a:lnTo>
                    <a:pt x="9825" y="21784"/>
                  </a:lnTo>
                  <a:lnTo>
                    <a:pt x="822" y="12781"/>
                  </a:lnTo>
                  <a:lnTo>
                    <a:pt x="822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3;p45"/>
            <p:cNvSpPr/>
            <p:nvPr/>
          </p:nvSpPr>
          <p:spPr>
            <a:xfrm>
              <a:off x="2924300" y="2751225"/>
              <a:ext cx="264325" cy="2033625"/>
            </a:xfrm>
            <a:custGeom>
              <a:rect b="b" l="l" r="r" t="t"/>
              <a:pathLst>
                <a:path extrusionOk="0" h="81345" w="10573">
                  <a:moveTo>
                    <a:pt x="9751" y="23591"/>
                  </a:moveTo>
                  <a:lnTo>
                    <a:pt x="896" y="23591"/>
                  </a:lnTo>
                  <a:lnTo>
                    <a:pt x="896" y="78806"/>
                  </a:lnTo>
                  <a:cubicBezTo>
                    <a:pt x="370" y="78979"/>
                    <a:pt x="1" y="79463"/>
                    <a:pt x="1" y="80038"/>
                  </a:cubicBezTo>
                  <a:cubicBezTo>
                    <a:pt x="1" y="80753"/>
                    <a:pt x="584" y="81344"/>
                    <a:pt x="1298" y="81344"/>
                  </a:cubicBezTo>
                  <a:cubicBezTo>
                    <a:pt x="2021" y="81344"/>
                    <a:pt x="2605" y="80753"/>
                    <a:pt x="2605" y="80038"/>
                  </a:cubicBezTo>
                  <a:cubicBezTo>
                    <a:pt x="2605" y="79463"/>
                    <a:pt x="2227" y="78979"/>
                    <a:pt x="1709" y="78806"/>
                  </a:cubicBezTo>
                  <a:lnTo>
                    <a:pt x="1709" y="24404"/>
                  </a:lnTo>
                  <a:lnTo>
                    <a:pt x="10572" y="24404"/>
                  </a:lnTo>
                  <a:lnTo>
                    <a:pt x="10572" y="0"/>
                  </a:lnTo>
                  <a:lnTo>
                    <a:pt x="9751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4;p45"/>
            <p:cNvSpPr/>
            <p:nvPr/>
          </p:nvSpPr>
          <p:spPr>
            <a:xfrm>
              <a:off x="661125" y="4193000"/>
              <a:ext cx="136575" cy="1191675"/>
            </a:xfrm>
            <a:custGeom>
              <a:rect b="b" l="l" r="r" t="t"/>
              <a:pathLst>
                <a:path extrusionOk="0" h="47667" w="5463">
                  <a:moveTo>
                    <a:pt x="4567" y="45129"/>
                  </a:moveTo>
                  <a:lnTo>
                    <a:pt x="4567" y="0"/>
                  </a:lnTo>
                  <a:lnTo>
                    <a:pt x="0" y="0"/>
                  </a:lnTo>
                  <a:lnTo>
                    <a:pt x="0" y="822"/>
                  </a:lnTo>
                  <a:lnTo>
                    <a:pt x="3746" y="822"/>
                  </a:lnTo>
                  <a:lnTo>
                    <a:pt x="3746" y="45129"/>
                  </a:lnTo>
                  <a:cubicBezTo>
                    <a:pt x="3228" y="45301"/>
                    <a:pt x="2850" y="45786"/>
                    <a:pt x="2850" y="46361"/>
                  </a:cubicBezTo>
                  <a:cubicBezTo>
                    <a:pt x="2850" y="47084"/>
                    <a:pt x="3434" y="47667"/>
                    <a:pt x="4157" y="47667"/>
                  </a:cubicBezTo>
                  <a:cubicBezTo>
                    <a:pt x="4879" y="47667"/>
                    <a:pt x="5463" y="47084"/>
                    <a:pt x="5463" y="46361"/>
                  </a:cubicBezTo>
                  <a:cubicBezTo>
                    <a:pt x="5463" y="45786"/>
                    <a:pt x="5085" y="45301"/>
                    <a:pt x="4567" y="45129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5;p45"/>
            <p:cNvSpPr/>
            <p:nvPr/>
          </p:nvSpPr>
          <p:spPr>
            <a:xfrm>
              <a:off x="661125" y="4097725"/>
              <a:ext cx="210700" cy="779125"/>
            </a:xfrm>
            <a:custGeom>
              <a:rect b="b" l="l" r="r" t="t"/>
              <a:pathLst>
                <a:path extrusionOk="0" h="31165" w="8428">
                  <a:moveTo>
                    <a:pt x="7532" y="28626"/>
                  </a:moveTo>
                  <a:lnTo>
                    <a:pt x="7532" y="0"/>
                  </a:lnTo>
                  <a:lnTo>
                    <a:pt x="0" y="0"/>
                  </a:lnTo>
                  <a:lnTo>
                    <a:pt x="0" y="813"/>
                  </a:lnTo>
                  <a:lnTo>
                    <a:pt x="6711" y="813"/>
                  </a:lnTo>
                  <a:lnTo>
                    <a:pt x="6711" y="28626"/>
                  </a:lnTo>
                  <a:cubicBezTo>
                    <a:pt x="6194" y="28799"/>
                    <a:pt x="5816" y="29283"/>
                    <a:pt x="5816" y="29858"/>
                  </a:cubicBezTo>
                  <a:cubicBezTo>
                    <a:pt x="5816" y="30581"/>
                    <a:pt x="6399" y="31164"/>
                    <a:pt x="7122" y="31164"/>
                  </a:cubicBezTo>
                  <a:cubicBezTo>
                    <a:pt x="7845" y="31164"/>
                    <a:pt x="8428" y="30581"/>
                    <a:pt x="8428" y="29858"/>
                  </a:cubicBezTo>
                  <a:cubicBezTo>
                    <a:pt x="8428" y="29283"/>
                    <a:pt x="8050" y="28799"/>
                    <a:pt x="7532" y="28626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6;p45"/>
            <p:cNvSpPr/>
            <p:nvPr/>
          </p:nvSpPr>
          <p:spPr>
            <a:xfrm>
              <a:off x="661125" y="3995450"/>
              <a:ext cx="293250" cy="1116525"/>
            </a:xfrm>
            <a:custGeom>
              <a:rect b="b" l="l" r="r" t="t"/>
              <a:pathLst>
                <a:path extrusionOk="0" h="44661" w="11730">
                  <a:moveTo>
                    <a:pt x="10835" y="42122"/>
                  </a:moveTo>
                  <a:lnTo>
                    <a:pt x="10835" y="0"/>
                  </a:lnTo>
                  <a:lnTo>
                    <a:pt x="0" y="0"/>
                  </a:lnTo>
                  <a:lnTo>
                    <a:pt x="0" y="814"/>
                  </a:lnTo>
                  <a:lnTo>
                    <a:pt x="10021" y="814"/>
                  </a:lnTo>
                  <a:lnTo>
                    <a:pt x="10021" y="42122"/>
                  </a:lnTo>
                  <a:cubicBezTo>
                    <a:pt x="9496" y="42295"/>
                    <a:pt x="9126" y="42780"/>
                    <a:pt x="9126" y="43355"/>
                  </a:cubicBezTo>
                  <a:cubicBezTo>
                    <a:pt x="9126" y="44077"/>
                    <a:pt x="9709" y="44661"/>
                    <a:pt x="10424" y="44661"/>
                  </a:cubicBezTo>
                  <a:cubicBezTo>
                    <a:pt x="11147" y="44661"/>
                    <a:pt x="11730" y="44077"/>
                    <a:pt x="11730" y="43355"/>
                  </a:cubicBezTo>
                  <a:cubicBezTo>
                    <a:pt x="11730" y="42780"/>
                    <a:pt x="11352" y="42295"/>
                    <a:pt x="10835" y="42122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7;p45"/>
            <p:cNvSpPr/>
            <p:nvPr/>
          </p:nvSpPr>
          <p:spPr>
            <a:xfrm>
              <a:off x="661125" y="3906725"/>
              <a:ext cx="388750" cy="833775"/>
            </a:xfrm>
            <a:custGeom>
              <a:rect b="b" l="l" r="r" t="t"/>
              <a:pathLst>
                <a:path extrusionOk="0" h="33351" w="15550">
                  <a:moveTo>
                    <a:pt x="14654" y="30812"/>
                  </a:moveTo>
                  <a:lnTo>
                    <a:pt x="14654" y="1"/>
                  </a:lnTo>
                  <a:lnTo>
                    <a:pt x="0" y="1"/>
                  </a:lnTo>
                  <a:lnTo>
                    <a:pt x="0" y="822"/>
                  </a:lnTo>
                  <a:lnTo>
                    <a:pt x="13833" y="822"/>
                  </a:lnTo>
                  <a:lnTo>
                    <a:pt x="13833" y="30812"/>
                  </a:lnTo>
                  <a:cubicBezTo>
                    <a:pt x="13315" y="30985"/>
                    <a:pt x="12946" y="31469"/>
                    <a:pt x="12946" y="32044"/>
                  </a:cubicBezTo>
                  <a:cubicBezTo>
                    <a:pt x="12946" y="32767"/>
                    <a:pt x="13529" y="33350"/>
                    <a:pt x="14243" y="33350"/>
                  </a:cubicBezTo>
                  <a:cubicBezTo>
                    <a:pt x="14966" y="33350"/>
                    <a:pt x="15549" y="32767"/>
                    <a:pt x="15549" y="32044"/>
                  </a:cubicBezTo>
                  <a:cubicBezTo>
                    <a:pt x="15549" y="31469"/>
                    <a:pt x="15172" y="30985"/>
                    <a:pt x="14654" y="30812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8;p45"/>
            <p:cNvSpPr/>
            <p:nvPr/>
          </p:nvSpPr>
          <p:spPr>
            <a:xfrm>
              <a:off x="661125" y="2832325"/>
              <a:ext cx="487100" cy="2112700"/>
            </a:xfrm>
            <a:custGeom>
              <a:rect b="b" l="l" r="r" t="t"/>
              <a:pathLst>
                <a:path extrusionOk="0" h="84508" w="19484">
                  <a:moveTo>
                    <a:pt x="18589" y="81969"/>
                  </a:moveTo>
                  <a:lnTo>
                    <a:pt x="18589" y="39724"/>
                  </a:lnTo>
                  <a:lnTo>
                    <a:pt x="5191" y="39724"/>
                  </a:lnTo>
                  <a:lnTo>
                    <a:pt x="5191" y="1"/>
                  </a:lnTo>
                  <a:lnTo>
                    <a:pt x="0" y="1"/>
                  </a:lnTo>
                  <a:lnTo>
                    <a:pt x="0" y="814"/>
                  </a:lnTo>
                  <a:lnTo>
                    <a:pt x="4370" y="814"/>
                  </a:lnTo>
                  <a:lnTo>
                    <a:pt x="4370" y="40546"/>
                  </a:lnTo>
                  <a:lnTo>
                    <a:pt x="17767" y="40546"/>
                  </a:lnTo>
                  <a:lnTo>
                    <a:pt x="17767" y="81969"/>
                  </a:lnTo>
                  <a:cubicBezTo>
                    <a:pt x="17250" y="82142"/>
                    <a:pt x="16872" y="82626"/>
                    <a:pt x="16872" y="83201"/>
                  </a:cubicBezTo>
                  <a:cubicBezTo>
                    <a:pt x="16872" y="83924"/>
                    <a:pt x="17463" y="84507"/>
                    <a:pt x="18178" y="84507"/>
                  </a:cubicBezTo>
                  <a:cubicBezTo>
                    <a:pt x="18901" y="84507"/>
                    <a:pt x="19484" y="83924"/>
                    <a:pt x="19484" y="83201"/>
                  </a:cubicBezTo>
                  <a:cubicBezTo>
                    <a:pt x="19484" y="82626"/>
                    <a:pt x="19106" y="82142"/>
                    <a:pt x="18589" y="81969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9;p45"/>
            <p:cNvSpPr/>
            <p:nvPr/>
          </p:nvSpPr>
          <p:spPr>
            <a:xfrm>
              <a:off x="861750" y="2751225"/>
              <a:ext cx="410725" cy="2406750"/>
            </a:xfrm>
            <a:custGeom>
              <a:rect b="b" l="l" r="r" t="t"/>
              <a:pathLst>
                <a:path extrusionOk="0" h="96270" w="16429">
                  <a:moveTo>
                    <a:pt x="15533" y="93731"/>
                  </a:moveTo>
                  <a:lnTo>
                    <a:pt x="15533" y="38730"/>
                  </a:lnTo>
                  <a:lnTo>
                    <a:pt x="822" y="38730"/>
                  </a:lnTo>
                  <a:lnTo>
                    <a:pt x="822" y="0"/>
                  </a:lnTo>
                  <a:lnTo>
                    <a:pt x="0" y="0"/>
                  </a:lnTo>
                  <a:lnTo>
                    <a:pt x="0" y="39543"/>
                  </a:lnTo>
                  <a:lnTo>
                    <a:pt x="14720" y="39543"/>
                  </a:lnTo>
                  <a:lnTo>
                    <a:pt x="14720" y="93731"/>
                  </a:lnTo>
                  <a:cubicBezTo>
                    <a:pt x="14202" y="93904"/>
                    <a:pt x="13825" y="94388"/>
                    <a:pt x="13825" y="94963"/>
                  </a:cubicBezTo>
                  <a:cubicBezTo>
                    <a:pt x="13825" y="95686"/>
                    <a:pt x="14408" y="96270"/>
                    <a:pt x="15131" y="96270"/>
                  </a:cubicBezTo>
                  <a:cubicBezTo>
                    <a:pt x="15845" y="96270"/>
                    <a:pt x="16429" y="95686"/>
                    <a:pt x="16429" y="94963"/>
                  </a:cubicBezTo>
                  <a:cubicBezTo>
                    <a:pt x="16429" y="94388"/>
                    <a:pt x="16051" y="93904"/>
                    <a:pt x="15533" y="9373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0;p45"/>
            <p:cNvSpPr/>
            <p:nvPr/>
          </p:nvSpPr>
          <p:spPr>
            <a:xfrm>
              <a:off x="949025" y="2751225"/>
              <a:ext cx="421200" cy="1823950"/>
            </a:xfrm>
            <a:custGeom>
              <a:rect b="b" l="l" r="r" t="t"/>
              <a:pathLst>
                <a:path extrusionOk="0" h="72958" w="16848">
                  <a:moveTo>
                    <a:pt x="15952" y="70420"/>
                  </a:moveTo>
                  <a:lnTo>
                    <a:pt x="15952" y="33924"/>
                  </a:lnTo>
                  <a:lnTo>
                    <a:pt x="822" y="33924"/>
                  </a:lnTo>
                  <a:lnTo>
                    <a:pt x="822" y="0"/>
                  </a:lnTo>
                  <a:lnTo>
                    <a:pt x="0" y="0"/>
                  </a:lnTo>
                  <a:lnTo>
                    <a:pt x="0" y="34738"/>
                  </a:lnTo>
                  <a:lnTo>
                    <a:pt x="15139" y="34738"/>
                  </a:lnTo>
                  <a:lnTo>
                    <a:pt x="15139" y="70420"/>
                  </a:lnTo>
                  <a:cubicBezTo>
                    <a:pt x="14621" y="70592"/>
                    <a:pt x="14244" y="71077"/>
                    <a:pt x="14244" y="71652"/>
                  </a:cubicBezTo>
                  <a:cubicBezTo>
                    <a:pt x="14244" y="72375"/>
                    <a:pt x="14827" y="72958"/>
                    <a:pt x="15550" y="72958"/>
                  </a:cubicBezTo>
                  <a:cubicBezTo>
                    <a:pt x="16264" y="72958"/>
                    <a:pt x="16847" y="72375"/>
                    <a:pt x="16847" y="71652"/>
                  </a:cubicBezTo>
                  <a:cubicBezTo>
                    <a:pt x="16847" y="71077"/>
                    <a:pt x="16470" y="70592"/>
                    <a:pt x="15952" y="7042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;p45"/>
            <p:cNvSpPr/>
            <p:nvPr/>
          </p:nvSpPr>
          <p:spPr>
            <a:xfrm>
              <a:off x="1249050" y="2751225"/>
              <a:ext cx="264500" cy="561050"/>
            </a:xfrm>
            <a:custGeom>
              <a:rect b="b" l="l" r="r" t="t"/>
              <a:pathLst>
                <a:path extrusionOk="0" h="22442" w="10580">
                  <a:moveTo>
                    <a:pt x="9274" y="22441"/>
                  </a:moveTo>
                  <a:cubicBezTo>
                    <a:pt x="9997" y="22441"/>
                    <a:pt x="10580" y="21850"/>
                    <a:pt x="10580" y="21135"/>
                  </a:cubicBezTo>
                  <a:cubicBezTo>
                    <a:pt x="10580" y="20412"/>
                    <a:pt x="9997" y="19829"/>
                    <a:pt x="9274" y="19829"/>
                  </a:cubicBezTo>
                  <a:cubicBezTo>
                    <a:pt x="8600" y="19829"/>
                    <a:pt x="8050" y="20338"/>
                    <a:pt x="7984" y="20995"/>
                  </a:cubicBezTo>
                  <a:lnTo>
                    <a:pt x="822" y="20995"/>
                  </a:lnTo>
                  <a:lnTo>
                    <a:pt x="822" y="0"/>
                  </a:lnTo>
                  <a:lnTo>
                    <a:pt x="0" y="0"/>
                  </a:lnTo>
                  <a:lnTo>
                    <a:pt x="0" y="21817"/>
                  </a:lnTo>
                  <a:lnTo>
                    <a:pt x="8165" y="21817"/>
                  </a:lnTo>
                  <a:cubicBezTo>
                    <a:pt x="8395" y="22187"/>
                    <a:pt x="8806" y="22433"/>
                    <a:pt x="9274" y="2244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2;p45"/>
            <p:cNvSpPr/>
            <p:nvPr/>
          </p:nvSpPr>
          <p:spPr>
            <a:xfrm>
              <a:off x="1966325" y="2751225"/>
              <a:ext cx="65325" cy="499650"/>
            </a:xfrm>
            <a:custGeom>
              <a:rect b="b" l="l" r="r" t="t"/>
              <a:pathLst>
                <a:path extrusionOk="0" h="19986" w="2613">
                  <a:moveTo>
                    <a:pt x="1718" y="17447"/>
                  </a:moveTo>
                  <a:lnTo>
                    <a:pt x="1718" y="0"/>
                  </a:lnTo>
                  <a:lnTo>
                    <a:pt x="896" y="0"/>
                  </a:lnTo>
                  <a:lnTo>
                    <a:pt x="896" y="17447"/>
                  </a:lnTo>
                  <a:cubicBezTo>
                    <a:pt x="379" y="17619"/>
                    <a:pt x="1" y="18104"/>
                    <a:pt x="1" y="18679"/>
                  </a:cubicBezTo>
                  <a:cubicBezTo>
                    <a:pt x="1" y="19402"/>
                    <a:pt x="584" y="19985"/>
                    <a:pt x="1307" y="19985"/>
                  </a:cubicBezTo>
                  <a:cubicBezTo>
                    <a:pt x="2030" y="19985"/>
                    <a:pt x="2613" y="19402"/>
                    <a:pt x="2613" y="18679"/>
                  </a:cubicBezTo>
                  <a:cubicBezTo>
                    <a:pt x="2613" y="18104"/>
                    <a:pt x="2235" y="17619"/>
                    <a:pt x="1718" y="17447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3;p45"/>
            <p:cNvSpPr/>
            <p:nvPr/>
          </p:nvSpPr>
          <p:spPr>
            <a:xfrm>
              <a:off x="2491225" y="2751225"/>
              <a:ext cx="370275" cy="226925"/>
            </a:xfrm>
            <a:custGeom>
              <a:rect b="b" l="l" r="r" t="t"/>
              <a:pathLst>
                <a:path extrusionOk="0" h="9077" w="14811">
                  <a:moveTo>
                    <a:pt x="1306" y="9077"/>
                  </a:moveTo>
                  <a:cubicBezTo>
                    <a:pt x="1881" y="9077"/>
                    <a:pt x="2366" y="8699"/>
                    <a:pt x="2538" y="8181"/>
                  </a:cubicBezTo>
                  <a:lnTo>
                    <a:pt x="14810" y="8181"/>
                  </a:lnTo>
                  <a:lnTo>
                    <a:pt x="14810" y="0"/>
                  </a:lnTo>
                  <a:lnTo>
                    <a:pt x="13989" y="0"/>
                  </a:lnTo>
                  <a:lnTo>
                    <a:pt x="13989" y="7360"/>
                  </a:lnTo>
                  <a:lnTo>
                    <a:pt x="2538" y="7360"/>
                  </a:lnTo>
                  <a:cubicBezTo>
                    <a:pt x="2366" y="6843"/>
                    <a:pt x="1881" y="6465"/>
                    <a:pt x="1306" y="6465"/>
                  </a:cubicBezTo>
                  <a:cubicBezTo>
                    <a:pt x="592" y="6465"/>
                    <a:pt x="0" y="7048"/>
                    <a:pt x="0" y="7771"/>
                  </a:cubicBezTo>
                  <a:cubicBezTo>
                    <a:pt x="0" y="8494"/>
                    <a:pt x="583" y="9077"/>
                    <a:pt x="1306" y="9077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4;p45"/>
            <p:cNvSpPr/>
            <p:nvPr/>
          </p:nvSpPr>
          <p:spPr>
            <a:xfrm>
              <a:off x="2491225" y="2751225"/>
              <a:ext cx="298600" cy="123850"/>
            </a:xfrm>
            <a:custGeom>
              <a:rect b="b" l="l" r="r" t="t"/>
              <a:pathLst>
                <a:path extrusionOk="0" h="4954" w="11944">
                  <a:moveTo>
                    <a:pt x="1306" y="4953"/>
                  </a:moveTo>
                  <a:cubicBezTo>
                    <a:pt x="1881" y="4953"/>
                    <a:pt x="2366" y="4584"/>
                    <a:pt x="2538" y="4058"/>
                  </a:cubicBezTo>
                  <a:lnTo>
                    <a:pt x="11943" y="4058"/>
                  </a:lnTo>
                  <a:lnTo>
                    <a:pt x="11943" y="0"/>
                  </a:lnTo>
                  <a:lnTo>
                    <a:pt x="11122" y="0"/>
                  </a:lnTo>
                  <a:lnTo>
                    <a:pt x="11122" y="3245"/>
                  </a:lnTo>
                  <a:lnTo>
                    <a:pt x="2538" y="3245"/>
                  </a:lnTo>
                  <a:cubicBezTo>
                    <a:pt x="2366" y="2727"/>
                    <a:pt x="1881" y="2349"/>
                    <a:pt x="1306" y="2349"/>
                  </a:cubicBezTo>
                  <a:cubicBezTo>
                    <a:pt x="592" y="2349"/>
                    <a:pt x="0" y="2933"/>
                    <a:pt x="0" y="3655"/>
                  </a:cubicBezTo>
                  <a:cubicBezTo>
                    <a:pt x="0" y="4370"/>
                    <a:pt x="583" y="4953"/>
                    <a:pt x="1306" y="4953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5;p45"/>
            <p:cNvSpPr/>
            <p:nvPr/>
          </p:nvSpPr>
          <p:spPr>
            <a:xfrm>
              <a:off x="1328100" y="2751225"/>
              <a:ext cx="333525" cy="123850"/>
            </a:xfrm>
            <a:custGeom>
              <a:rect b="b" l="l" r="r" t="t"/>
              <a:pathLst>
                <a:path extrusionOk="0" h="4954" w="13341">
                  <a:moveTo>
                    <a:pt x="1307" y="4953"/>
                  </a:moveTo>
                  <a:cubicBezTo>
                    <a:pt x="1882" y="4953"/>
                    <a:pt x="2366" y="4584"/>
                    <a:pt x="2539" y="4058"/>
                  </a:cubicBezTo>
                  <a:lnTo>
                    <a:pt x="13340" y="4058"/>
                  </a:lnTo>
                  <a:lnTo>
                    <a:pt x="13340" y="0"/>
                  </a:lnTo>
                  <a:lnTo>
                    <a:pt x="12519" y="0"/>
                  </a:lnTo>
                  <a:lnTo>
                    <a:pt x="12519" y="3245"/>
                  </a:lnTo>
                  <a:lnTo>
                    <a:pt x="2539" y="3245"/>
                  </a:lnTo>
                  <a:cubicBezTo>
                    <a:pt x="2366" y="2727"/>
                    <a:pt x="1882" y="2349"/>
                    <a:pt x="1307" y="2349"/>
                  </a:cubicBezTo>
                  <a:cubicBezTo>
                    <a:pt x="584" y="2349"/>
                    <a:pt x="1" y="2933"/>
                    <a:pt x="1" y="3655"/>
                  </a:cubicBezTo>
                  <a:cubicBezTo>
                    <a:pt x="1" y="4370"/>
                    <a:pt x="584" y="4953"/>
                    <a:pt x="1307" y="4953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6;p45"/>
            <p:cNvSpPr/>
            <p:nvPr/>
          </p:nvSpPr>
          <p:spPr>
            <a:xfrm>
              <a:off x="1045750" y="2751225"/>
              <a:ext cx="421600" cy="1989275"/>
            </a:xfrm>
            <a:custGeom>
              <a:rect b="b" l="l" r="r" t="t"/>
              <a:pathLst>
                <a:path extrusionOk="0" h="79571" w="16864">
                  <a:moveTo>
                    <a:pt x="15968" y="77032"/>
                  </a:moveTo>
                  <a:lnTo>
                    <a:pt x="15968" y="29628"/>
                  </a:lnTo>
                  <a:lnTo>
                    <a:pt x="822" y="29628"/>
                  </a:lnTo>
                  <a:lnTo>
                    <a:pt x="822" y="0"/>
                  </a:lnTo>
                  <a:lnTo>
                    <a:pt x="0" y="0"/>
                  </a:lnTo>
                  <a:lnTo>
                    <a:pt x="0" y="30442"/>
                  </a:lnTo>
                  <a:lnTo>
                    <a:pt x="15155" y="30442"/>
                  </a:lnTo>
                  <a:lnTo>
                    <a:pt x="15155" y="77032"/>
                  </a:lnTo>
                  <a:cubicBezTo>
                    <a:pt x="14638" y="77205"/>
                    <a:pt x="14260" y="77689"/>
                    <a:pt x="14260" y="78264"/>
                  </a:cubicBezTo>
                  <a:cubicBezTo>
                    <a:pt x="14260" y="78987"/>
                    <a:pt x="14843" y="79570"/>
                    <a:pt x="15566" y="79570"/>
                  </a:cubicBezTo>
                  <a:cubicBezTo>
                    <a:pt x="16280" y="79570"/>
                    <a:pt x="16864" y="78987"/>
                    <a:pt x="16864" y="78264"/>
                  </a:cubicBezTo>
                  <a:cubicBezTo>
                    <a:pt x="16864" y="77689"/>
                    <a:pt x="16486" y="77205"/>
                    <a:pt x="15977" y="77032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7;p45"/>
            <p:cNvSpPr/>
            <p:nvPr/>
          </p:nvSpPr>
          <p:spPr>
            <a:xfrm>
              <a:off x="1158675" y="2751225"/>
              <a:ext cx="426350" cy="2248225"/>
            </a:xfrm>
            <a:custGeom>
              <a:rect b="b" l="l" r="r" t="t"/>
              <a:pathLst>
                <a:path extrusionOk="0" h="89929" w="17054">
                  <a:moveTo>
                    <a:pt x="16158" y="87398"/>
                  </a:moveTo>
                  <a:lnTo>
                    <a:pt x="16158" y="25226"/>
                  </a:lnTo>
                  <a:lnTo>
                    <a:pt x="822" y="25226"/>
                  </a:lnTo>
                  <a:lnTo>
                    <a:pt x="822" y="0"/>
                  </a:lnTo>
                  <a:lnTo>
                    <a:pt x="1" y="0"/>
                  </a:lnTo>
                  <a:lnTo>
                    <a:pt x="1" y="26039"/>
                  </a:lnTo>
                  <a:lnTo>
                    <a:pt x="15345" y="26039"/>
                  </a:lnTo>
                  <a:lnTo>
                    <a:pt x="15345" y="87398"/>
                  </a:lnTo>
                  <a:cubicBezTo>
                    <a:pt x="14819" y="87571"/>
                    <a:pt x="14449" y="88047"/>
                    <a:pt x="14449" y="88630"/>
                  </a:cubicBezTo>
                  <a:cubicBezTo>
                    <a:pt x="14449" y="89345"/>
                    <a:pt x="15033" y="89928"/>
                    <a:pt x="15747" y="89928"/>
                  </a:cubicBezTo>
                  <a:cubicBezTo>
                    <a:pt x="16470" y="89928"/>
                    <a:pt x="17053" y="89345"/>
                    <a:pt x="17053" y="88630"/>
                  </a:cubicBezTo>
                  <a:cubicBezTo>
                    <a:pt x="17053" y="88047"/>
                    <a:pt x="16676" y="87571"/>
                    <a:pt x="16158" y="87398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8;p45"/>
            <p:cNvSpPr/>
            <p:nvPr/>
          </p:nvSpPr>
          <p:spPr>
            <a:xfrm>
              <a:off x="1353975" y="2751225"/>
              <a:ext cx="389575" cy="1484725"/>
            </a:xfrm>
            <a:custGeom>
              <a:rect b="b" l="l" r="r" t="t"/>
              <a:pathLst>
                <a:path extrusionOk="0" h="59389" w="15583">
                  <a:moveTo>
                    <a:pt x="14671" y="56850"/>
                  </a:moveTo>
                  <a:lnTo>
                    <a:pt x="14671" y="26022"/>
                  </a:lnTo>
                  <a:lnTo>
                    <a:pt x="822" y="12174"/>
                  </a:lnTo>
                  <a:lnTo>
                    <a:pt x="822" y="7713"/>
                  </a:lnTo>
                  <a:lnTo>
                    <a:pt x="15229" y="7713"/>
                  </a:lnTo>
                  <a:lnTo>
                    <a:pt x="15229" y="0"/>
                  </a:lnTo>
                  <a:lnTo>
                    <a:pt x="14408" y="0"/>
                  </a:lnTo>
                  <a:lnTo>
                    <a:pt x="14408" y="6892"/>
                  </a:lnTo>
                  <a:lnTo>
                    <a:pt x="1" y="6892"/>
                  </a:lnTo>
                  <a:lnTo>
                    <a:pt x="1" y="12510"/>
                  </a:lnTo>
                  <a:lnTo>
                    <a:pt x="13849" y="26359"/>
                  </a:lnTo>
                  <a:lnTo>
                    <a:pt x="13849" y="56858"/>
                  </a:lnTo>
                  <a:cubicBezTo>
                    <a:pt x="13340" y="57031"/>
                    <a:pt x="12979" y="57515"/>
                    <a:pt x="12979" y="58082"/>
                  </a:cubicBezTo>
                  <a:cubicBezTo>
                    <a:pt x="12979" y="58805"/>
                    <a:pt x="13554" y="59388"/>
                    <a:pt x="14277" y="59388"/>
                  </a:cubicBezTo>
                  <a:cubicBezTo>
                    <a:pt x="14999" y="59388"/>
                    <a:pt x="15583" y="58805"/>
                    <a:pt x="15583" y="58082"/>
                  </a:cubicBezTo>
                  <a:cubicBezTo>
                    <a:pt x="15583" y="57499"/>
                    <a:pt x="15197" y="57014"/>
                    <a:pt x="14671" y="5685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9;p45"/>
            <p:cNvSpPr/>
            <p:nvPr/>
          </p:nvSpPr>
          <p:spPr>
            <a:xfrm>
              <a:off x="1502025" y="2751225"/>
              <a:ext cx="382600" cy="1870775"/>
            </a:xfrm>
            <a:custGeom>
              <a:rect b="b" l="l" r="r" t="t"/>
              <a:pathLst>
                <a:path extrusionOk="0" h="74831" w="15304">
                  <a:moveTo>
                    <a:pt x="14408" y="72293"/>
                  </a:moveTo>
                  <a:lnTo>
                    <a:pt x="14408" y="24971"/>
                  </a:lnTo>
                  <a:lnTo>
                    <a:pt x="1980" y="12543"/>
                  </a:lnTo>
                  <a:lnTo>
                    <a:pt x="12856" y="12543"/>
                  </a:lnTo>
                  <a:lnTo>
                    <a:pt x="12856" y="0"/>
                  </a:lnTo>
                  <a:lnTo>
                    <a:pt x="12035" y="0"/>
                  </a:lnTo>
                  <a:lnTo>
                    <a:pt x="12035" y="11730"/>
                  </a:lnTo>
                  <a:lnTo>
                    <a:pt x="1" y="11730"/>
                  </a:lnTo>
                  <a:lnTo>
                    <a:pt x="13587" y="25308"/>
                  </a:lnTo>
                  <a:lnTo>
                    <a:pt x="13587" y="72293"/>
                  </a:lnTo>
                  <a:cubicBezTo>
                    <a:pt x="13069" y="72465"/>
                    <a:pt x="12692" y="72950"/>
                    <a:pt x="12692" y="73525"/>
                  </a:cubicBezTo>
                  <a:cubicBezTo>
                    <a:pt x="12692" y="74247"/>
                    <a:pt x="13283" y="74831"/>
                    <a:pt x="13998" y="74831"/>
                  </a:cubicBezTo>
                  <a:cubicBezTo>
                    <a:pt x="14721" y="74831"/>
                    <a:pt x="15304" y="74247"/>
                    <a:pt x="15304" y="73525"/>
                  </a:cubicBezTo>
                  <a:cubicBezTo>
                    <a:pt x="15304" y="72950"/>
                    <a:pt x="14926" y="72465"/>
                    <a:pt x="14408" y="72293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30;p45"/>
            <p:cNvSpPr/>
            <p:nvPr/>
          </p:nvSpPr>
          <p:spPr>
            <a:xfrm>
              <a:off x="1725450" y="2751225"/>
              <a:ext cx="288975" cy="1665425"/>
            </a:xfrm>
            <a:custGeom>
              <a:rect b="b" l="l" r="r" t="t"/>
              <a:pathLst>
                <a:path extrusionOk="0" h="66617" w="11559">
                  <a:moveTo>
                    <a:pt x="10663" y="64078"/>
                  </a:moveTo>
                  <a:lnTo>
                    <a:pt x="10663" y="24774"/>
                  </a:lnTo>
                  <a:lnTo>
                    <a:pt x="1972" y="16092"/>
                  </a:lnTo>
                  <a:lnTo>
                    <a:pt x="7673" y="16092"/>
                  </a:lnTo>
                  <a:lnTo>
                    <a:pt x="7673" y="0"/>
                  </a:lnTo>
                  <a:lnTo>
                    <a:pt x="6851" y="0"/>
                  </a:lnTo>
                  <a:lnTo>
                    <a:pt x="6851" y="15270"/>
                  </a:lnTo>
                  <a:lnTo>
                    <a:pt x="1" y="15270"/>
                  </a:lnTo>
                  <a:lnTo>
                    <a:pt x="9841" y="25111"/>
                  </a:lnTo>
                  <a:lnTo>
                    <a:pt x="9841" y="64078"/>
                  </a:lnTo>
                  <a:cubicBezTo>
                    <a:pt x="9324" y="64251"/>
                    <a:pt x="8946" y="64736"/>
                    <a:pt x="8946" y="65311"/>
                  </a:cubicBezTo>
                  <a:cubicBezTo>
                    <a:pt x="8946" y="66033"/>
                    <a:pt x="9529" y="66617"/>
                    <a:pt x="10252" y="66617"/>
                  </a:cubicBezTo>
                  <a:cubicBezTo>
                    <a:pt x="10975" y="66617"/>
                    <a:pt x="11558" y="66033"/>
                    <a:pt x="11558" y="65311"/>
                  </a:cubicBezTo>
                  <a:cubicBezTo>
                    <a:pt x="11558" y="64736"/>
                    <a:pt x="11180" y="64251"/>
                    <a:pt x="10663" y="64078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31;p45"/>
            <p:cNvSpPr/>
            <p:nvPr/>
          </p:nvSpPr>
          <p:spPr>
            <a:xfrm>
              <a:off x="2128975" y="2751225"/>
              <a:ext cx="197150" cy="2033425"/>
            </a:xfrm>
            <a:custGeom>
              <a:rect b="b" l="l" r="r" t="t"/>
              <a:pathLst>
                <a:path extrusionOk="0" h="81337" w="7886">
                  <a:moveTo>
                    <a:pt x="1684" y="78798"/>
                  </a:moveTo>
                  <a:lnTo>
                    <a:pt x="1684" y="49318"/>
                  </a:lnTo>
                  <a:lnTo>
                    <a:pt x="7886" y="43116"/>
                  </a:lnTo>
                  <a:lnTo>
                    <a:pt x="7886" y="25061"/>
                  </a:lnTo>
                  <a:lnTo>
                    <a:pt x="1339" y="18515"/>
                  </a:lnTo>
                  <a:lnTo>
                    <a:pt x="1339" y="0"/>
                  </a:lnTo>
                  <a:lnTo>
                    <a:pt x="518" y="0"/>
                  </a:lnTo>
                  <a:lnTo>
                    <a:pt x="518" y="18852"/>
                  </a:lnTo>
                  <a:lnTo>
                    <a:pt x="7065" y="25398"/>
                  </a:lnTo>
                  <a:lnTo>
                    <a:pt x="7065" y="42779"/>
                  </a:lnTo>
                  <a:lnTo>
                    <a:pt x="863" y="48981"/>
                  </a:lnTo>
                  <a:lnTo>
                    <a:pt x="863" y="78815"/>
                  </a:lnTo>
                  <a:cubicBezTo>
                    <a:pt x="362" y="78995"/>
                    <a:pt x="0" y="79472"/>
                    <a:pt x="0" y="80038"/>
                  </a:cubicBezTo>
                  <a:cubicBezTo>
                    <a:pt x="0" y="80753"/>
                    <a:pt x="584" y="81336"/>
                    <a:pt x="1307" y="81336"/>
                  </a:cubicBezTo>
                  <a:cubicBezTo>
                    <a:pt x="2021" y="81336"/>
                    <a:pt x="2604" y="80753"/>
                    <a:pt x="2604" y="80038"/>
                  </a:cubicBezTo>
                  <a:cubicBezTo>
                    <a:pt x="2604" y="79447"/>
                    <a:pt x="2218" y="78962"/>
                    <a:pt x="1684" y="78798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32;p45"/>
            <p:cNvSpPr/>
            <p:nvPr/>
          </p:nvSpPr>
          <p:spPr>
            <a:xfrm>
              <a:off x="2048075" y="2751225"/>
              <a:ext cx="194275" cy="2304475"/>
            </a:xfrm>
            <a:custGeom>
              <a:rect b="b" l="l" r="r" t="t"/>
              <a:pathLst>
                <a:path extrusionOk="0" h="92179" w="7771">
                  <a:moveTo>
                    <a:pt x="1709" y="89641"/>
                  </a:moveTo>
                  <a:lnTo>
                    <a:pt x="1709" y="47133"/>
                  </a:lnTo>
                  <a:lnTo>
                    <a:pt x="7771" y="41071"/>
                  </a:lnTo>
                  <a:lnTo>
                    <a:pt x="7771" y="26540"/>
                  </a:lnTo>
                  <a:lnTo>
                    <a:pt x="1380" y="20149"/>
                  </a:lnTo>
                  <a:lnTo>
                    <a:pt x="1380" y="0"/>
                  </a:lnTo>
                  <a:lnTo>
                    <a:pt x="559" y="0"/>
                  </a:lnTo>
                  <a:lnTo>
                    <a:pt x="559" y="20486"/>
                  </a:lnTo>
                  <a:lnTo>
                    <a:pt x="6949" y="26877"/>
                  </a:lnTo>
                  <a:lnTo>
                    <a:pt x="6949" y="40734"/>
                  </a:lnTo>
                  <a:lnTo>
                    <a:pt x="895" y="46796"/>
                  </a:lnTo>
                  <a:lnTo>
                    <a:pt x="895" y="89641"/>
                  </a:lnTo>
                  <a:cubicBezTo>
                    <a:pt x="370" y="89813"/>
                    <a:pt x="0" y="90298"/>
                    <a:pt x="0" y="90873"/>
                  </a:cubicBezTo>
                  <a:cubicBezTo>
                    <a:pt x="0" y="91596"/>
                    <a:pt x="583" y="92179"/>
                    <a:pt x="1298" y="92179"/>
                  </a:cubicBezTo>
                  <a:cubicBezTo>
                    <a:pt x="2021" y="92179"/>
                    <a:pt x="2604" y="91596"/>
                    <a:pt x="2604" y="90873"/>
                  </a:cubicBezTo>
                  <a:cubicBezTo>
                    <a:pt x="2604" y="90298"/>
                    <a:pt x="2226" y="89813"/>
                    <a:pt x="1709" y="8964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33;p45"/>
            <p:cNvSpPr/>
            <p:nvPr/>
          </p:nvSpPr>
          <p:spPr>
            <a:xfrm>
              <a:off x="2216650" y="2751225"/>
              <a:ext cx="202300" cy="2193800"/>
            </a:xfrm>
            <a:custGeom>
              <a:rect b="b" l="l" r="r" t="t"/>
              <a:pathLst>
                <a:path extrusionOk="0" h="87752" w="8092">
                  <a:moveTo>
                    <a:pt x="1685" y="85205"/>
                  </a:moveTo>
                  <a:lnTo>
                    <a:pt x="1685" y="52012"/>
                  </a:lnTo>
                  <a:lnTo>
                    <a:pt x="8092" y="45605"/>
                  </a:lnTo>
                  <a:lnTo>
                    <a:pt x="8092" y="23254"/>
                  </a:lnTo>
                  <a:lnTo>
                    <a:pt x="1028" y="16190"/>
                  </a:lnTo>
                  <a:lnTo>
                    <a:pt x="1028" y="0"/>
                  </a:lnTo>
                  <a:lnTo>
                    <a:pt x="206" y="0"/>
                  </a:lnTo>
                  <a:lnTo>
                    <a:pt x="206" y="16535"/>
                  </a:lnTo>
                  <a:lnTo>
                    <a:pt x="7270" y="23591"/>
                  </a:lnTo>
                  <a:lnTo>
                    <a:pt x="7270" y="45268"/>
                  </a:lnTo>
                  <a:lnTo>
                    <a:pt x="863" y="51675"/>
                  </a:lnTo>
                  <a:lnTo>
                    <a:pt x="863" y="85222"/>
                  </a:lnTo>
                  <a:cubicBezTo>
                    <a:pt x="362" y="85402"/>
                    <a:pt x="1" y="85879"/>
                    <a:pt x="1" y="86445"/>
                  </a:cubicBezTo>
                  <a:cubicBezTo>
                    <a:pt x="1" y="87168"/>
                    <a:pt x="584" y="87751"/>
                    <a:pt x="1307" y="87751"/>
                  </a:cubicBezTo>
                  <a:cubicBezTo>
                    <a:pt x="2030" y="87751"/>
                    <a:pt x="2613" y="87168"/>
                    <a:pt x="2613" y="86445"/>
                  </a:cubicBezTo>
                  <a:cubicBezTo>
                    <a:pt x="2613" y="85854"/>
                    <a:pt x="2219" y="85369"/>
                    <a:pt x="1685" y="85205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34;p45"/>
            <p:cNvSpPr/>
            <p:nvPr/>
          </p:nvSpPr>
          <p:spPr>
            <a:xfrm>
              <a:off x="2292025" y="2751225"/>
              <a:ext cx="225100" cy="1702800"/>
            </a:xfrm>
            <a:custGeom>
              <a:rect b="b" l="l" r="r" t="t"/>
              <a:pathLst>
                <a:path extrusionOk="0" h="68112" w="9004">
                  <a:moveTo>
                    <a:pt x="2744" y="65606"/>
                  </a:moveTo>
                  <a:lnTo>
                    <a:pt x="2744" y="53909"/>
                  </a:lnTo>
                  <a:lnTo>
                    <a:pt x="9003" y="47650"/>
                  </a:lnTo>
                  <a:lnTo>
                    <a:pt x="9003" y="22597"/>
                  </a:lnTo>
                  <a:lnTo>
                    <a:pt x="822" y="14416"/>
                  </a:lnTo>
                  <a:lnTo>
                    <a:pt x="822" y="0"/>
                  </a:lnTo>
                  <a:lnTo>
                    <a:pt x="0" y="0"/>
                  </a:lnTo>
                  <a:lnTo>
                    <a:pt x="0" y="14761"/>
                  </a:lnTo>
                  <a:lnTo>
                    <a:pt x="8182" y="22942"/>
                  </a:lnTo>
                  <a:lnTo>
                    <a:pt x="8182" y="47313"/>
                  </a:lnTo>
                  <a:lnTo>
                    <a:pt x="1931" y="53564"/>
                  </a:lnTo>
                  <a:lnTo>
                    <a:pt x="1931" y="65549"/>
                  </a:lnTo>
                  <a:cubicBezTo>
                    <a:pt x="1372" y="65697"/>
                    <a:pt x="953" y="66206"/>
                    <a:pt x="953" y="66806"/>
                  </a:cubicBezTo>
                  <a:cubicBezTo>
                    <a:pt x="953" y="67528"/>
                    <a:pt x="1536" y="68112"/>
                    <a:pt x="2259" y="68112"/>
                  </a:cubicBezTo>
                  <a:cubicBezTo>
                    <a:pt x="2974" y="68112"/>
                    <a:pt x="3565" y="67528"/>
                    <a:pt x="3565" y="66806"/>
                  </a:cubicBezTo>
                  <a:cubicBezTo>
                    <a:pt x="3565" y="66263"/>
                    <a:pt x="3220" y="65795"/>
                    <a:pt x="2744" y="65598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35;p45"/>
            <p:cNvSpPr/>
            <p:nvPr/>
          </p:nvSpPr>
          <p:spPr>
            <a:xfrm>
              <a:off x="2668425" y="2751225"/>
              <a:ext cx="257750" cy="1525575"/>
            </a:xfrm>
            <a:custGeom>
              <a:rect b="b" l="l" r="r" t="t"/>
              <a:pathLst>
                <a:path extrusionOk="0" h="61023" w="10310">
                  <a:moveTo>
                    <a:pt x="1709" y="58485"/>
                  </a:moveTo>
                  <a:lnTo>
                    <a:pt x="1709" y="12272"/>
                  </a:lnTo>
                  <a:lnTo>
                    <a:pt x="10310" y="12272"/>
                  </a:lnTo>
                  <a:lnTo>
                    <a:pt x="10310" y="0"/>
                  </a:lnTo>
                  <a:lnTo>
                    <a:pt x="9488" y="0"/>
                  </a:lnTo>
                  <a:lnTo>
                    <a:pt x="9488" y="11451"/>
                  </a:lnTo>
                  <a:lnTo>
                    <a:pt x="896" y="11451"/>
                  </a:lnTo>
                  <a:lnTo>
                    <a:pt x="896" y="58493"/>
                  </a:lnTo>
                  <a:cubicBezTo>
                    <a:pt x="371" y="58665"/>
                    <a:pt x="1" y="59142"/>
                    <a:pt x="1" y="59725"/>
                  </a:cubicBezTo>
                  <a:cubicBezTo>
                    <a:pt x="1" y="60440"/>
                    <a:pt x="584" y="61023"/>
                    <a:pt x="1299" y="61023"/>
                  </a:cubicBezTo>
                  <a:cubicBezTo>
                    <a:pt x="2022" y="61023"/>
                    <a:pt x="2605" y="60440"/>
                    <a:pt x="2605" y="59725"/>
                  </a:cubicBezTo>
                  <a:cubicBezTo>
                    <a:pt x="2605" y="59142"/>
                    <a:pt x="2227" y="58665"/>
                    <a:pt x="1709" y="58493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36;p45"/>
            <p:cNvSpPr/>
            <p:nvPr/>
          </p:nvSpPr>
          <p:spPr>
            <a:xfrm>
              <a:off x="2746875" y="2751225"/>
              <a:ext cx="267800" cy="1743875"/>
            </a:xfrm>
            <a:custGeom>
              <a:rect b="b" l="l" r="r" t="t"/>
              <a:pathLst>
                <a:path extrusionOk="0" h="69755" w="10712">
                  <a:moveTo>
                    <a:pt x="1717" y="67216"/>
                  </a:moveTo>
                  <a:lnTo>
                    <a:pt x="1717" y="16092"/>
                  </a:lnTo>
                  <a:lnTo>
                    <a:pt x="10712" y="16092"/>
                  </a:lnTo>
                  <a:lnTo>
                    <a:pt x="10712" y="0"/>
                  </a:lnTo>
                  <a:lnTo>
                    <a:pt x="9899" y="0"/>
                  </a:lnTo>
                  <a:lnTo>
                    <a:pt x="9899" y="15270"/>
                  </a:lnTo>
                  <a:lnTo>
                    <a:pt x="896" y="15270"/>
                  </a:lnTo>
                  <a:lnTo>
                    <a:pt x="896" y="67216"/>
                  </a:lnTo>
                  <a:cubicBezTo>
                    <a:pt x="379" y="67389"/>
                    <a:pt x="1" y="67873"/>
                    <a:pt x="1" y="68448"/>
                  </a:cubicBezTo>
                  <a:cubicBezTo>
                    <a:pt x="1" y="69163"/>
                    <a:pt x="584" y="69754"/>
                    <a:pt x="1307" y="69754"/>
                  </a:cubicBezTo>
                  <a:cubicBezTo>
                    <a:pt x="2030" y="69754"/>
                    <a:pt x="2613" y="69163"/>
                    <a:pt x="2613" y="68448"/>
                  </a:cubicBezTo>
                  <a:cubicBezTo>
                    <a:pt x="2613" y="67873"/>
                    <a:pt x="2235" y="67389"/>
                    <a:pt x="1717" y="67216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37;p45"/>
            <p:cNvSpPr/>
            <p:nvPr/>
          </p:nvSpPr>
          <p:spPr>
            <a:xfrm>
              <a:off x="2842375" y="2751225"/>
              <a:ext cx="250750" cy="1627850"/>
            </a:xfrm>
            <a:custGeom>
              <a:rect b="b" l="l" r="r" t="t"/>
              <a:pathLst>
                <a:path extrusionOk="0" h="65114" w="10030">
                  <a:moveTo>
                    <a:pt x="1717" y="62575"/>
                  </a:moveTo>
                  <a:lnTo>
                    <a:pt x="1717" y="20043"/>
                  </a:lnTo>
                  <a:lnTo>
                    <a:pt x="10030" y="20043"/>
                  </a:lnTo>
                  <a:lnTo>
                    <a:pt x="10030" y="0"/>
                  </a:lnTo>
                  <a:lnTo>
                    <a:pt x="9216" y="0"/>
                  </a:lnTo>
                  <a:lnTo>
                    <a:pt x="9216" y="19221"/>
                  </a:lnTo>
                  <a:lnTo>
                    <a:pt x="896" y="19221"/>
                  </a:lnTo>
                  <a:lnTo>
                    <a:pt x="896" y="62575"/>
                  </a:lnTo>
                  <a:cubicBezTo>
                    <a:pt x="378" y="62748"/>
                    <a:pt x="0" y="63232"/>
                    <a:pt x="0" y="63807"/>
                  </a:cubicBezTo>
                  <a:cubicBezTo>
                    <a:pt x="0" y="64530"/>
                    <a:pt x="583" y="65113"/>
                    <a:pt x="1306" y="65113"/>
                  </a:cubicBezTo>
                  <a:cubicBezTo>
                    <a:pt x="2029" y="65113"/>
                    <a:pt x="2612" y="64530"/>
                    <a:pt x="2612" y="63807"/>
                  </a:cubicBezTo>
                  <a:cubicBezTo>
                    <a:pt x="2612" y="63232"/>
                    <a:pt x="2234" y="62748"/>
                    <a:pt x="1717" y="62575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38;p45"/>
            <p:cNvSpPr/>
            <p:nvPr/>
          </p:nvSpPr>
          <p:spPr>
            <a:xfrm>
              <a:off x="3227600" y="2751225"/>
              <a:ext cx="65125" cy="1413050"/>
            </a:xfrm>
            <a:custGeom>
              <a:rect b="b" l="l" r="r" t="t"/>
              <a:pathLst>
                <a:path extrusionOk="0" h="56522" w="2605">
                  <a:moveTo>
                    <a:pt x="1709" y="53992"/>
                  </a:moveTo>
                  <a:lnTo>
                    <a:pt x="1709" y="0"/>
                  </a:lnTo>
                  <a:lnTo>
                    <a:pt x="896" y="0"/>
                  </a:lnTo>
                  <a:lnTo>
                    <a:pt x="896" y="53992"/>
                  </a:lnTo>
                  <a:cubicBezTo>
                    <a:pt x="379" y="54164"/>
                    <a:pt x="1" y="54649"/>
                    <a:pt x="1" y="55224"/>
                  </a:cubicBezTo>
                  <a:cubicBezTo>
                    <a:pt x="1" y="55938"/>
                    <a:pt x="584" y="56521"/>
                    <a:pt x="1307" y="56521"/>
                  </a:cubicBezTo>
                  <a:cubicBezTo>
                    <a:pt x="2022" y="56521"/>
                    <a:pt x="2605" y="55938"/>
                    <a:pt x="2605" y="55224"/>
                  </a:cubicBezTo>
                  <a:cubicBezTo>
                    <a:pt x="2605" y="54649"/>
                    <a:pt x="2235" y="54164"/>
                    <a:pt x="1718" y="53992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39;p45"/>
            <p:cNvSpPr/>
            <p:nvPr/>
          </p:nvSpPr>
          <p:spPr>
            <a:xfrm>
              <a:off x="3295775" y="2751225"/>
              <a:ext cx="65125" cy="1089200"/>
            </a:xfrm>
            <a:custGeom>
              <a:rect b="b" l="l" r="r" t="t"/>
              <a:pathLst>
                <a:path extrusionOk="0" h="43568" w="2605">
                  <a:moveTo>
                    <a:pt x="1709" y="41038"/>
                  </a:moveTo>
                  <a:lnTo>
                    <a:pt x="1709" y="0"/>
                  </a:lnTo>
                  <a:lnTo>
                    <a:pt x="896" y="0"/>
                  </a:lnTo>
                  <a:lnTo>
                    <a:pt x="896" y="41038"/>
                  </a:lnTo>
                  <a:cubicBezTo>
                    <a:pt x="379" y="41210"/>
                    <a:pt x="1" y="41695"/>
                    <a:pt x="1" y="42270"/>
                  </a:cubicBezTo>
                  <a:cubicBezTo>
                    <a:pt x="1" y="42985"/>
                    <a:pt x="584" y="43568"/>
                    <a:pt x="1307" y="43568"/>
                  </a:cubicBezTo>
                  <a:cubicBezTo>
                    <a:pt x="2022" y="43568"/>
                    <a:pt x="2605" y="42985"/>
                    <a:pt x="2605" y="42270"/>
                  </a:cubicBezTo>
                  <a:cubicBezTo>
                    <a:pt x="2605" y="41695"/>
                    <a:pt x="2227" y="41210"/>
                    <a:pt x="1709" y="41038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0" name="Google Shape;40;p45"/>
          <p:cNvGrpSpPr/>
          <p:nvPr/>
        </p:nvGrpSpPr>
        <p:grpSpPr>
          <a:xfrm rot="10800000">
            <a:off x="6915345" y="-13"/>
            <a:ext cx="1548637" cy="3324214"/>
            <a:chOff x="5452016" y="2824589"/>
            <a:chExt cx="689908" cy="1480917"/>
          </a:xfrm>
        </p:grpSpPr>
        <p:sp>
          <p:nvSpPr>
            <p:cNvPr id="41" name="Google Shape;41;p45"/>
            <p:cNvSpPr/>
            <p:nvPr/>
          </p:nvSpPr>
          <p:spPr>
            <a:xfrm rot="-5400000">
              <a:off x="5392462" y="3556043"/>
              <a:ext cx="1325804" cy="173120"/>
            </a:xfrm>
            <a:custGeom>
              <a:rect b="b" l="l" r="r" t="t"/>
              <a:pathLst>
                <a:path extrusionOk="0" h="3980" w="30480">
                  <a:moveTo>
                    <a:pt x="30066" y="0"/>
                  </a:moveTo>
                  <a:cubicBezTo>
                    <a:pt x="29952" y="0"/>
                    <a:pt x="29767" y="114"/>
                    <a:pt x="29710" y="300"/>
                  </a:cubicBezTo>
                  <a:lnTo>
                    <a:pt x="17829" y="300"/>
                  </a:lnTo>
                  <a:lnTo>
                    <a:pt x="14377" y="3751"/>
                  </a:lnTo>
                  <a:lnTo>
                    <a:pt x="11467" y="3751"/>
                  </a:lnTo>
                  <a:lnTo>
                    <a:pt x="11467" y="357"/>
                  </a:lnTo>
                  <a:lnTo>
                    <a:pt x="0" y="357"/>
                  </a:lnTo>
                  <a:lnTo>
                    <a:pt x="0" y="599"/>
                  </a:lnTo>
                  <a:lnTo>
                    <a:pt x="11225" y="599"/>
                  </a:lnTo>
                  <a:lnTo>
                    <a:pt x="11225" y="3979"/>
                  </a:lnTo>
                  <a:lnTo>
                    <a:pt x="14491" y="3979"/>
                  </a:lnTo>
                  <a:lnTo>
                    <a:pt x="17943" y="542"/>
                  </a:lnTo>
                  <a:lnTo>
                    <a:pt x="29710" y="542"/>
                  </a:lnTo>
                  <a:cubicBezTo>
                    <a:pt x="29767" y="656"/>
                    <a:pt x="29952" y="770"/>
                    <a:pt x="30066" y="770"/>
                  </a:cubicBezTo>
                  <a:cubicBezTo>
                    <a:pt x="30309" y="770"/>
                    <a:pt x="30480" y="599"/>
                    <a:pt x="30480" y="414"/>
                  </a:cubicBezTo>
                  <a:cubicBezTo>
                    <a:pt x="30480" y="185"/>
                    <a:pt x="30309" y="0"/>
                    <a:pt x="3006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42;p45"/>
            <p:cNvSpPr/>
            <p:nvPr/>
          </p:nvSpPr>
          <p:spPr>
            <a:xfrm rot="-5400000">
              <a:off x="5265885" y="3473528"/>
              <a:ext cx="1480916" cy="183037"/>
            </a:xfrm>
            <a:custGeom>
              <a:rect b="b" l="l" r="r" t="t"/>
              <a:pathLst>
                <a:path extrusionOk="0" h="4208" w="34046">
                  <a:moveTo>
                    <a:pt x="33632" y="0"/>
                  </a:moveTo>
                  <a:cubicBezTo>
                    <a:pt x="33518" y="0"/>
                    <a:pt x="33332" y="114"/>
                    <a:pt x="33275" y="228"/>
                  </a:cubicBezTo>
                  <a:lnTo>
                    <a:pt x="17757" y="228"/>
                  </a:lnTo>
                  <a:lnTo>
                    <a:pt x="14020" y="3980"/>
                  </a:lnTo>
                  <a:lnTo>
                    <a:pt x="12480" y="3980"/>
                  </a:lnTo>
                  <a:lnTo>
                    <a:pt x="12480" y="827"/>
                  </a:lnTo>
                  <a:lnTo>
                    <a:pt x="0" y="827"/>
                  </a:lnTo>
                  <a:lnTo>
                    <a:pt x="0" y="1070"/>
                  </a:lnTo>
                  <a:lnTo>
                    <a:pt x="12238" y="1070"/>
                  </a:lnTo>
                  <a:lnTo>
                    <a:pt x="12238" y="4208"/>
                  </a:lnTo>
                  <a:lnTo>
                    <a:pt x="14135" y="4208"/>
                  </a:lnTo>
                  <a:lnTo>
                    <a:pt x="17886" y="471"/>
                  </a:lnTo>
                  <a:lnTo>
                    <a:pt x="33275" y="471"/>
                  </a:lnTo>
                  <a:cubicBezTo>
                    <a:pt x="33332" y="642"/>
                    <a:pt x="33518" y="770"/>
                    <a:pt x="33632" y="770"/>
                  </a:cubicBezTo>
                  <a:cubicBezTo>
                    <a:pt x="33874" y="770"/>
                    <a:pt x="34046" y="585"/>
                    <a:pt x="34046" y="357"/>
                  </a:cubicBezTo>
                  <a:cubicBezTo>
                    <a:pt x="34046" y="171"/>
                    <a:pt x="33874" y="0"/>
                    <a:pt x="3363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43;p45"/>
            <p:cNvSpPr/>
            <p:nvPr/>
          </p:nvSpPr>
          <p:spPr>
            <a:xfrm rot="-5400000">
              <a:off x="5330414" y="3589558"/>
              <a:ext cx="1245768" cy="186126"/>
            </a:xfrm>
            <a:custGeom>
              <a:rect b="b" l="l" r="r" t="t"/>
              <a:pathLst>
                <a:path extrusionOk="0" h="4279" w="28640">
                  <a:moveTo>
                    <a:pt x="28283" y="0"/>
                  </a:moveTo>
                  <a:cubicBezTo>
                    <a:pt x="28098" y="0"/>
                    <a:pt x="27984" y="57"/>
                    <a:pt x="27927" y="243"/>
                  </a:cubicBezTo>
                  <a:lnTo>
                    <a:pt x="17829" y="243"/>
                  </a:lnTo>
                  <a:lnTo>
                    <a:pt x="14020" y="4036"/>
                  </a:lnTo>
                  <a:lnTo>
                    <a:pt x="13250" y="4036"/>
                  </a:lnTo>
                  <a:lnTo>
                    <a:pt x="13250" y="1255"/>
                  </a:lnTo>
                  <a:lnTo>
                    <a:pt x="0" y="1255"/>
                  </a:lnTo>
                  <a:lnTo>
                    <a:pt x="0" y="1483"/>
                  </a:lnTo>
                  <a:lnTo>
                    <a:pt x="13008" y="1483"/>
                  </a:lnTo>
                  <a:lnTo>
                    <a:pt x="13008" y="4279"/>
                  </a:lnTo>
                  <a:lnTo>
                    <a:pt x="14078" y="4279"/>
                  </a:lnTo>
                  <a:lnTo>
                    <a:pt x="17886" y="471"/>
                  </a:lnTo>
                  <a:lnTo>
                    <a:pt x="27927" y="471"/>
                  </a:lnTo>
                  <a:cubicBezTo>
                    <a:pt x="27984" y="656"/>
                    <a:pt x="28098" y="713"/>
                    <a:pt x="28283" y="713"/>
                  </a:cubicBezTo>
                  <a:cubicBezTo>
                    <a:pt x="28454" y="713"/>
                    <a:pt x="28640" y="599"/>
                    <a:pt x="28640" y="357"/>
                  </a:cubicBezTo>
                  <a:cubicBezTo>
                    <a:pt x="28640" y="114"/>
                    <a:pt x="28454" y="0"/>
                    <a:pt x="2828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44;p45"/>
            <p:cNvSpPr/>
            <p:nvPr/>
          </p:nvSpPr>
          <p:spPr>
            <a:xfrm rot="-5400000">
              <a:off x="5370411" y="3676053"/>
              <a:ext cx="1059686" cy="199219"/>
            </a:xfrm>
            <a:custGeom>
              <a:rect b="b" l="l" r="r" t="t"/>
              <a:pathLst>
                <a:path extrusionOk="0" h="4580" w="24362">
                  <a:moveTo>
                    <a:pt x="24004" y="1"/>
                  </a:moveTo>
                  <a:cubicBezTo>
                    <a:pt x="23819" y="1"/>
                    <a:pt x="23705" y="129"/>
                    <a:pt x="23648" y="300"/>
                  </a:cubicBezTo>
                  <a:lnTo>
                    <a:pt x="17700" y="300"/>
                  </a:lnTo>
                  <a:lnTo>
                    <a:pt x="14020" y="3980"/>
                  </a:lnTo>
                  <a:lnTo>
                    <a:pt x="14020" y="1613"/>
                  </a:lnTo>
                  <a:lnTo>
                    <a:pt x="0" y="1613"/>
                  </a:lnTo>
                  <a:lnTo>
                    <a:pt x="0" y="1841"/>
                  </a:lnTo>
                  <a:lnTo>
                    <a:pt x="13778" y="1841"/>
                  </a:lnTo>
                  <a:lnTo>
                    <a:pt x="13778" y="4579"/>
                  </a:lnTo>
                  <a:lnTo>
                    <a:pt x="17829" y="543"/>
                  </a:lnTo>
                  <a:lnTo>
                    <a:pt x="23648" y="543"/>
                  </a:lnTo>
                  <a:cubicBezTo>
                    <a:pt x="23705" y="657"/>
                    <a:pt x="23819" y="771"/>
                    <a:pt x="24004" y="771"/>
                  </a:cubicBezTo>
                  <a:cubicBezTo>
                    <a:pt x="24176" y="771"/>
                    <a:pt x="24361" y="600"/>
                    <a:pt x="24361" y="414"/>
                  </a:cubicBezTo>
                  <a:cubicBezTo>
                    <a:pt x="24361" y="186"/>
                    <a:pt x="24176" y="1"/>
                    <a:pt x="2400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45;p45"/>
            <p:cNvSpPr/>
            <p:nvPr/>
          </p:nvSpPr>
          <p:spPr>
            <a:xfrm rot="-5400000">
              <a:off x="5334134" y="3789929"/>
              <a:ext cx="935588" cy="95564"/>
            </a:xfrm>
            <a:custGeom>
              <a:rect b="b" l="l" r="r" t="t"/>
              <a:pathLst>
                <a:path extrusionOk="0" h="2197" w="21509">
                  <a:moveTo>
                    <a:pt x="21095" y="0"/>
                  </a:moveTo>
                  <a:cubicBezTo>
                    <a:pt x="20966" y="0"/>
                    <a:pt x="20795" y="128"/>
                    <a:pt x="20738" y="243"/>
                  </a:cubicBezTo>
                  <a:lnTo>
                    <a:pt x="16987" y="243"/>
                  </a:lnTo>
                  <a:lnTo>
                    <a:pt x="15261" y="1968"/>
                  </a:lnTo>
                  <a:lnTo>
                    <a:pt x="0" y="1968"/>
                  </a:lnTo>
                  <a:lnTo>
                    <a:pt x="0" y="2197"/>
                  </a:lnTo>
                  <a:lnTo>
                    <a:pt x="15390" y="2197"/>
                  </a:lnTo>
                  <a:lnTo>
                    <a:pt x="17116" y="485"/>
                  </a:lnTo>
                  <a:lnTo>
                    <a:pt x="20738" y="485"/>
                  </a:lnTo>
                  <a:cubicBezTo>
                    <a:pt x="20795" y="656"/>
                    <a:pt x="20966" y="713"/>
                    <a:pt x="21095" y="713"/>
                  </a:cubicBezTo>
                  <a:cubicBezTo>
                    <a:pt x="21323" y="713"/>
                    <a:pt x="21508" y="599"/>
                    <a:pt x="21508" y="357"/>
                  </a:cubicBezTo>
                  <a:cubicBezTo>
                    <a:pt x="21508" y="186"/>
                    <a:pt x="21323" y="0"/>
                    <a:pt x="21095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46;p45"/>
            <p:cNvSpPr/>
            <p:nvPr/>
          </p:nvSpPr>
          <p:spPr>
            <a:xfrm rot="-5400000">
              <a:off x="5331634" y="3818442"/>
              <a:ext cx="868602" cy="105525"/>
            </a:xfrm>
            <a:custGeom>
              <a:rect b="b" l="l" r="r" t="t"/>
              <a:pathLst>
                <a:path extrusionOk="0" h="2426" w="19969">
                  <a:moveTo>
                    <a:pt x="19540" y="1"/>
                  </a:moveTo>
                  <a:cubicBezTo>
                    <a:pt x="19426" y="1"/>
                    <a:pt x="19255" y="115"/>
                    <a:pt x="19184" y="286"/>
                  </a:cubicBezTo>
                  <a:lnTo>
                    <a:pt x="16516" y="286"/>
                  </a:lnTo>
                  <a:lnTo>
                    <a:pt x="14620" y="2197"/>
                  </a:lnTo>
                  <a:lnTo>
                    <a:pt x="0" y="2197"/>
                  </a:lnTo>
                  <a:lnTo>
                    <a:pt x="0" y="2425"/>
                  </a:lnTo>
                  <a:lnTo>
                    <a:pt x="14734" y="2425"/>
                  </a:lnTo>
                  <a:lnTo>
                    <a:pt x="16631" y="529"/>
                  </a:lnTo>
                  <a:lnTo>
                    <a:pt x="19184" y="529"/>
                  </a:lnTo>
                  <a:cubicBezTo>
                    <a:pt x="19255" y="643"/>
                    <a:pt x="19426" y="771"/>
                    <a:pt x="19540" y="771"/>
                  </a:cubicBezTo>
                  <a:cubicBezTo>
                    <a:pt x="19783" y="771"/>
                    <a:pt x="19968" y="586"/>
                    <a:pt x="19968" y="414"/>
                  </a:cubicBezTo>
                  <a:cubicBezTo>
                    <a:pt x="19968" y="172"/>
                    <a:pt x="19783" y="1"/>
                    <a:pt x="19540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47;p45"/>
            <p:cNvSpPr/>
            <p:nvPr/>
          </p:nvSpPr>
          <p:spPr>
            <a:xfrm rot="-5400000">
              <a:off x="5163516" y="3683817"/>
              <a:ext cx="1119234" cy="124142"/>
            </a:xfrm>
            <a:custGeom>
              <a:rect b="b" l="l" r="r" t="t"/>
              <a:pathLst>
                <a:path extrusionOk="0" h="2854" w="25731">
                  <a:moveTo>
                    <a:pt x="25374" y="1"/>
                  </a:moveTo>
                  <a:cubicBezTo>
                    <a:pt x="25188" y="1"/>
                    <a:pt x="25074" y="129"/>
                    <a:pt x="25017" y="243"/>
                  </a:cubicBezTo>
                  <a:lnTo>
                    <a:pt x="13778" y="243"/>
                  </a:lnTo>
                  <a:lnTo>
                    <a:pt x="13778" y="2625"/>
                  </a:lnTo>
                  <a:lnTo>
                    <a:pt x="0" y="2625"/>
                  </a:lnTo>
                  <a:lnTo>
                    <a:pt x="0" y="2853"/>
                  </a:lnTo>
                  <a:lnTo>
                    <a:pt x="14020" y="2853"/>
                  </a:lnTo>
                  <a:lnTo>
                    <a:pt x="14020" y="486"/>
                  </a:lnTo>
                  <a:lnTo>
                    <a:pt x="25017" y="486"/>
                  </a:lnTo>
                  <a:cubicBezTo>
                    <a:pt x="25074" y="657"/>
                    <a:pt x="25188" y="771"/>
                    <a:pt x="25374" y="771"/>
                  </a:cubicBezTo>
                  <a:cubicBezTo>
                    <a:pt x="25545" y="771"/>
                    <a:pt x="25730" y="600"/>
                    <a:pt x="25730" y="357"/>
                  </a:cubicBezTo>
                  <a:cubicBezTo>
                    <a:pt x="25730" y="186"/>
                    <a:pt x="25545" y="1"/>
                    <a:pt x="2537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48;p45"/>
            <p:cNvSpPr/>
            <p:nvPr/>
          </p:nvSpPr>
          <p:spPr>
            <a:xfrm rot="-5400000">
              <a:off x="5189572" y="3740886"/>
              <a:ext cx="982130" cy="147109"/>
            </a:xfrm>
            <a:custGeom>
              <a:rect b="b" l="l" r="r" t="t"/>
              <a:pathLst>
                <a:path extrusionOk="0" h="3382" w="22579">
                  <a:moveTo>
                    <a:pt x="22165" y="1"/>
                  </a:moveTo>
                  <a:cubicBezTo>
                    <a:pt x="22036" y="1"/>
                    <a:pt x="21865" y="58"/>
                    <a:pt x="21808" y="229"/>
                  </a:cubicBezTo>
                  <a:lnTo>
                    <a:pt x="12837" y="229"/>
                  </a:lnTo>
                  <a:lnTo>
                    <a:pt x="12837" y="3153"/>
                  </a:lnTo>
                  <a:lnTo>
                    <a:pt x="0" y="3153"/>
                  </a:lnTo>
                  <a:lnTo>
                    <a:pt x="0" y="3381"/>
                  </a:lnTo>
                  <a:lnTo>
                    <a:pt x="13065" y="3381"/>
                  </a:lnTo>
                  <a:lnTo>
                    <a:pt x="13065" y="471"/>
                  </a:lnTo>
                  <a:lnTo>
                    <a:pt x="21808" y="471"/>
                  </a:lnTo>
                  <a:cubicBezTo>
                    <a:pt x="21865" y="657"/>
                    <a:pt x="22036" y="714"/>
                    <a:pt x="22165" y="714"/>
                  </a:cubicBezTo>
                  <a:cubicBezTo>
                    <a:pt x="22393" y="714"/>
                    <a:pt x="22578" y="586"/>
                    <a:pt x="22578" y="357"/>
                  </a:cubicBezTo>
                  <a:cubicBezTo>
                    <a:pt x="22578" y="115"/>
                    <a:pt x="22393" y="1"/>
                    <a:pt x="22165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49;p45"/>
            <p:cNvSpPr/>
            <p:nvPr/>
          </p:nvSpPr>
          <p:spPr>
            <a:xfrm rot="-5400000">
              <a:off x="5194836" y="3787124"/>
              <a:ext cx="868602" cy="168161"/>
            </a:xfrm>
            <a:custGeom>
              <a:rect b="b" l="l" r="r" t="t"/>
              <a:pathLst>
                <a:path extrusionOk="0" h="3866" w="19969">
                  <a:moveTo>
                    <a:pt x="19540" y="1"/>
                  </a:moveTo>
                  <a:cubicBezTo>
                    <a:pt x="19426" y="1"/>
                    <a:pt x="19255" y="115"/>
                    <a:pt x="19184" y="300"/>
                  </a:cubicBezTo>
                  <a:lnTo>
                    <a:pt x="11995" y="300"/>
                  </a:lnTo>
                  <a:lnTo>
                    <a:pt x="11995" y="3623"/>
                  </a:lnTo>
                  <a:lnTo>
                    <a:pt x="0" y="3623"/>
                  </a:lnTo>
                  <a:lnTo>
                    <a:pt x="0" y="3866"/>
                  </a:lnTo>
                  <a:lnTo>
                    <a:pt x="12238" y="3866"/>
                  </a:lnTo>
                  <a:lnTo>
                    <a:pt x="12238" y="528"/>
                  </a:lnTo>
                  <a:lnTo>
                    <a:pt x="19184" y="528"/>
                  </a:lnTo>
                  <a:cubicBezTo>
                    <a:pt x="19255" y="657"/>
                    <a:pt x="19426" y="771"/>
                    <a:pt x="19540" y="771"/>
                  </a:cubicBezTo>
                  <a:cubicBezTo>
                    <a:pt x="19783" y="771"/>
                    <a:pt x="19968" y="585"/>
                    <a:pt x="19968" y="414"/>
                  </a:cubicBezTo>
                  <a:cubicBezTo>
                    <a:pt x="19968" y="172"/>
                    <a:pt x="19783" y="1"/>
                    <a:pt x="19540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50;p45"/>
            <p:cNvSpPr/>
            <p:nvPr/>
          </p:nvSpPr>
          <p:spPr>
            <a:xfrm rot="-5400000">
              <a:off x="5215324" y="3849151"/>
              <a:ext cx="733977" cy="178731"/>
            </a:xfrm>
            <a:custGeom>
              <a:rect b="b" l="l" r="r" t="t"/>
              <a:pathLst>
                <a:path extrusionOk="0" h="4109" w="16874">
                  <a:moveTo>
                    <a:pt x="16516" y="0"/>
                  </a:moveTo>
                  <a:cubicBezTo>
                    <a:pt x="16331" y="0"/>
                    <a:pt x="16217" y="129"/>
                    <a:pt x="16160" y="300"/>
                  </a:cubicBezTo>
                  <a:lnTo>
                    <a:pt x="11111" y="300"/>
                  </a:lnTo>
                  <a:lnTo>
                    <a:pt x="11111" y="3866"/>
                  </a:lnTo>
                  <a:lnTo>
                    <a:pt x="0" y="3866"/>
                  </a:lnTo>
                  <a:lnTo>
                    <a:pt x="0" y="4108"/>
                  </a:lnTo>
                  <a:lnTo>
                    <a:pt x="11339" y="4108"/>
                  </a:lnTo>
                  <a:lnTo>
                    <a:pt x="11339" y="542"/>
                  </a:lnTo>
                  <a:lnTo>
                    <a:pt x="16160" y="542"/>
                  </a:lnTo>
                  <a:cubicBezTo>
                    <a:pt x="16217" y="657"/>
                    <a:pt x="16331" y="785"/>
                    <a:pt x="16516" y="785"/>
                  </a:cubicBezTo>
                  <a:cubicBezTo>
                    <a:pt x="16759" y="785"/>
                    <a:pt x="16873" y="599"/>
                    <a:pt x="16873" y="428"/>
                  </a:cubicBezTo>
                  <a:cubicBezTo>
                    <a:pt x="16873" y="186"/>
                    <a:pt x="16759" y="0"/>
                    <a:pt x="1651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51;p45"/>
            <p:cNvSpPr/>
            <p:nvPr/>
          </p:nvSpPr>
          <p:spPr>
            <a:xfrm rot="-5400000">
              <a:off x="5841900" y="4018530"/>
              <a:ext cx="465336" cy="108613"/>
            </a:xfrm>
            <a:custGeom>
              <a:rect b="b" l="l" r="r" t="t"/>
              <a:pathLst>
                <a:path extrusionOk="0" h="2497" w="10698">
                  <a:moveTo>
                    <a:pt x="0" y="1"/>
                  </a:moveTo>
                  <a:lnTo>
                    <a:pt x="0" y="243"/>
                  </a:lnTo>
                  <a:lnTo>
                    <a:pt x="10455" y="243"/>
                  </a:lnTo>
                  <a:lnTo>
                    <a:pt x="10455" y="2497"/>
                  </a:lnTo>
                  <a:lnTo>
                    <a:pt x="10697" y="2497"/>
                  </a:lnTo>
                  <a:lnTo>
                    <a:pt x="1069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52;p45"/>
            <p:cNvSpPr/>
            <p:nvPr/>
          </p:nvSpPr>
          <p:spPr>
            <a:xfrm rot="-5400000">
              <a:off x="5874501" y="4051132"/>
              <a:ext cx="431191" cy="77556"/>
            </a:xfrm>
            <a:custGeom>
              <a:rect b="b" l="l" r="r" t="t"/>
              <a:pathLst>
                <a:path extrusionOk="0" h="1783" w="9913">
                  <a:moveTo>
                    <a:pt x="0" y="0"/>
                  </a:moveTo>
                  <a:lnTo>
                    <a:pt x="0" y="243"/>
                  </a:lnTo>
                  <a:lnTo>
                    <a:pt x="9685" y="243"/>
                  </a:lnTo>
                  <a:lnTo>
                    <a:pt x="9685" y="1783"/>
                  </a:lnTo>
                  <a:lnTo>
                    <a:pt x="9913" y="1783"/>
                  </a:lnTo>
                  <a:lnTo>
                    <a:pt x="9913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53;p45"/>
            <p:cNvSpPr/>
            <p:nvPr/>
          </p:nvSpPr>
          <p:spPr>
            <a:xfrm rot="-5400000">
              <a:off x="5229613" y="3907503"/>
              <a:ext cx="620405" cy="175599"/>
            </a:xfrm>
            <a:custGeom>
              <a:rect b="b" l="l" r="r" t="t"/>
              <a:pathLst>
                <a:path extrusionOk="0" h="4037" w="14263">
                  <a:moveTo>
                    <a:pt x="13906" y="0"/>
                  </a:moveTo>
                  <a:cubicBezTo>
                    <a:pt x="13721" y="0"/>
                    <a:pt x="13607" y="57"/>
                    <a:pt x="13550" y="228"/>
                  </a:cubicBezTo>
                  <a:lnTo>
                    <a:pt x="10155" y="228"/>
                  </a:lnTo>
                  <a:lnTo>
                    <a:pt x="10155" y="3794"/>
                  </a:lnTo>
                  <a:lnTo>
                    <a:pt x="0" y="3794"/>
                  </a:lnTo>
                  <a:lnTo>
                    <a:pt x="0" y="4036"/>
                  </a:lnTo>
                  <a:lnTo>
                    <a:pt x="10398" y="4036"/>
                  </a:lnTo>
                  <a:lnTo>
                    <a:pt x="10398" y="471"/>
                  </a:lnTo>
                  <a:lnTo>
                    <a:pt x="13550" y="471"/>
                  </a:lnTo>
                  <a:cubicBezTo>
                    <a:pt x="13607" y="656"/>
                    <a:pt x="13721" y="713"/>
                    <a:pt x="13906" y="713"/>
                  </a:cubicBezTo>
                  <a:cubicBezTo>
                    <a:pt x="14078" y="713"/>
                    <a:pt x="14263" y="585"/>
                    <a:pt x="14263" y="357"/>
                  </a:cubicBezTo>
                  <a:cubicBezTo>
                    <a:pt x="14263" y="114"/>
                    <a:pt x="14078" y="0"/>
                    <a:pt x="1390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4" name="Google Shape;54;p45"/>
          <p:cNvGrpSpPr/>
          <p:nvPr/>
        </p:nvGrpSpPr>
        <p:grpSpPr>
          <a:xfrm rot="-5400000">
            <a:off x="7189311" y="2653816"/>
            <a:ext cx="298167" cy="3611351"/>
            <a:chOff x="9" y="2835115"/>
            <a:chExt cx="134668" cy="1631070"/>
          </a:xfrm>
        </p:grpSpPr>
        <p:sp>
          <p:nvSpPr>
            <p:cNvPr id="55" name="Google Shape;55;p45"/>
            <p:cNvSpPr/>
            <p:nvPr/>
          </p:nvSpPr>
          <p:spPr>
            <a:xfrm rot="-5400000">
              <a:off x="-655129" y="3676378"/>
              <a:ext cx="1497053" cy="82558"/>
            </a:xfrm>
            <a:custGeom>
              <a:rect b="b" l="l" r="r" t="t"/>
              <a:pathLst>
                <a:path extrusionOk="0" h="1898" w="34417">
                  <a:moveTo>
                    <a:pt x="34060" y="0"/>
                  </a:moveTo>
                  <a:cubicBezTo>
                    <a:pt x="33874" y="0"/>
                    <a:pt x="33760" y="57"/>
                    <a:pt x="33703" y="228"/>
                  </a:cubicBezTo>
                  <a:lnTo>
                    <a:pt x="21694" y="228"/>
                  </a:lnTo>
                  <a:lnTo>
                    <a:pt x="20268" y="1655"/>
                  </a:lnTo>
                  <a:lnTo>
                    <a:pt x="0" y="1655"/>
                  </a:lnTo>
                  <a:lnTo>
                    <a:pt x="0" y="1897"/>
                  </a:lnTo>
                  <a:lnTo>
                    <a:pt x="20382" y="1897"/>
                  </a:lnTo>
                  <a:lnTo>
                    <a:pt x="21751" y="471"/>
                  </a:lnTo>
                  <a:lnTo>
                    <a:pt x="33703" y="471"/>
                  </a:lnTo>
                  <a:cubicBezTo>
                    <a:pt x="33760" y="642"/>
                    <a:pt x="33874" y="713"/>
                    <a:pt x="34060" y="713"/>
                  </a:cubicBezTo>
                  <a:cubicBezTo>
                    <a:pt x="34288" y="713"/>
                    <a:pt x="34416" y="585"/>
                    <a:pt x="34416" y="357"/>
                  </a:cubicBezTo>
                  <a:cubicBezTo>
                    <a:pt x="34416" y="114"/>
                    <a:pt x="34288" y="0"/>
                    <a:pt x="34060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56;p45"/>
            <p:cNvSpPr/>
            <p:nvPr/>
          </p:nvSpPr>
          <p:spPr>
            <a:xfrm rot="-5400000">
              <a:off x="-420003" y="3973575"/>
              <a:ext cx="912621" cy="72597"/>
            </a:xfrm>
            <a:custGeom>
              <a:rect b="b" l="l" r="r" t="t"/>
              <a:pathLst>
                <a:path extrusionOk="0" h="1669" w="20981">
                  <a:moveTo>
                    <a:pt x="20567" y="0"/>
                  </a:moveTo>
                  <a:cubicBezTo>
                    <a:pt x="20382" y="0"/>
                    <a:pt x="20210" y="185"/>
                    <a:pt x="20210" y="357"/>
                  </a:cubicBezTo>
                  <a:cubicBezTo>
                    <a:pt x="20210" y="414"/>
                    <a:pt x="20210" y="485"/>
                    <a:pt x="20268" y="542"/>
                  </a:cubicBezTo>
                  <a:lnTo>
                    <a:pt x="19383" y="1426"/>
                  </a:lnTo>
                  <a:lnTo>
                    <a:pt x="0" y="1426"/>
                  </a:lnTo>
                  <a:lnTo>
                    <a:pt x="0" y="1669"/>
                  </a:lnTo>
                  <a:lnTo>
                    <a:pt x="19440" y="1669"/>
                  </a:lnTo>
                  <a:lnTo>
                    <a:pt x="20382" y="713"/>
                  </a:lnTo>
                  <a:lnTo>
                    <a:pt x="20567" y="713"/>
                  </a:lnTo>
                  <a:cubicBezTo>
                    <a:pt x="20810" y="713"/>
                    <a:pt x="20981" y="599"/>
                    <a:pt x="20981" y="357"/>
                  </a:cubicBezTo>
                  <a:cubicBezTo>
                    <a:pt x="20981" y="185"/>
                    <a:pt x="20810" y="0"/>
                    <a:pt x="20567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57;p45"/>
            <p:cNvSpPr/>
            <p:nvPr/>
          </p:nvSpPr>
          <p:spPr>
            <a:xfrm rot="-5400000">
              <a:off x="-388076" y="4029078"/>
              <a:ext cx="843156" cy="31057"/>
            </a:xfrm>
            <a:custGeom>
              <a:rect b="b" l="l" r="r" t="t"/>
              <a:pathLst>
                <a:path extrusionOk="0" h="714" w="19384">
                  <a:moveTo>
                    <a:pt x="19027" y="1"/>
                  </a:moveTo>
                  <a:cubicBezTo>
                    <a:pt x="18841" y="1"/>
                    <a:pt x="18727" y="72"/>
                    <a:pt x="18670" y="243"/>
                  </a:cubicBezTo>
                  <a:lnTo>
                    <a:pt x="0" y="243"/>
                  </a:lnTo>
                  <a:lnTo>
                    <a:pt x="0" y="486"/>
                  </a:lnTo>
                  <a:lnTo>
                    <a:pt x="18670" y="486"/>
                  </a:lnTo>
                  <a:cubicBezTo>
                    <a:pt x="18727" y="657"/>
                    <a:pt x="18841" y="714"/>
                    <a:pt x="19027" y="714"/>
                  </a:cubicBezTo>
                  <a:cubicBezTo>
                    <a:pt x="19198" y="714"/>
                    <a:pt x="19383" y="600"/>
                    <a:pt x="19383" y="357"/>
                  </a:cubicBezTo>
                  <a:cubicBezTo>
                    <a:pt x="19383" y="129"/>
                    <a:pt x="19198" y="1"/>
                    <a:pt x="19027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;p45"/>
            <p:cNvSpPr/>
            <p:nvPr/>
          </p:nvSpPr>
          <p:spPr>
            <a:xfrm rot="-5400000">
              <a:off x="-758457" y="3604107"/>
              <a:ext cx="1631069" cy="93085"/>
            </a:xfrm>
            <a:custGeom>
              <a:rect b="b" l="l" r="r" t="t"/>
              <a:pathLst>
                <a:path extrusionOk="0" h="2140" w="37498">
                  <a:moveTo>
                    <a:pt x="37140" y="1"/>
                  </a:moveTo>
                  <a:cubicBezTo>
                    <a:pt x="36969" y="1"/>
                    <a:pt x="36855" y="115"/>
                    <a:pt x="36784" y="243"/>
                  </a:cubicBezTo>
                  <a:lnTo>
                    <a:pt x="21523" y="243"/>
                  </a:lnTo>
                  <a:lnTo>
                    <a:pt x="19911" y="1897"/>
                  </a:lnTo>
                  <a:lnTo>
                    <a:pt x="0" y="1897"/>
                  </a:lnTo>
                  <a:lnTo>
                    <a:pt x="0" y="2140"/>
                  </a:lnTo>
                  <a:lnTo>
                    <a:pt x="20025" y="2140"/>
                  </a:lnTo>
                  <a:lnTo>
                    <a:pt x="21637" y="471"/>
                  </a:lnTo>
                  <a:lnTo>
                    <a:pt x="36784" y="471"/>
                  </a:lnTo>
                  <a:cubicBezTo>
                    <a:pt x="36855" y="657"/>
                    <a:pt x="36969" y="771"/>
                    <a:pt x="37140" y="771"/>
                  </a:cubicBezTo>
                  <a:cubicBezTo>
                    <a:pt x="37326" y="771"/>
                    <a:pt x="37497" y="600"/>
                    <a:pt x="37497" y="357"/>
                  </a:cubicBezTo>
                  <a:cubicBezTo>
                    <a:pt x="37497" y="172"/>
                    <a:pt x="37326" y="1"/>
                    <a:pt x="37140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9" name="Google Shape;59;p45"/>
          <p:cNvSpPr txBox="1"/>
          <p:nvPr>
            <p:ph type="ctrTitle"/>
          </p:nvPr>
        </p:nvSpPr>
        <p:spPr>
          <a:xfrm>
            <a:off x="713225" y="835700"/>
            <a:ext cx="5243700" cy="171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60" name="Google Shape;60;p45"/>
          <p:cNvSpPr txBox="1"/>
          <p:nvPr>
            <p:ph idx="1" type="subTitle"/>
          </p:nvPr>
        </p:nvSpPr>
        <p:spPr>
          <a:xfrm>
            <a:off x="713225" y="2554100"/>
            <a:ext cx="52437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/>
          <p:nvPr/>
        </p:nvSpPr>
        <p:spPr>
          <a:xfrm>
            <a:off x="219475" y="181100"/>
            <a:ext cx="8705100" cy="4781100"/>
          </a:xfrm>
          <a:prstGeom prst="roundRect">
            <a:avLst>
              <a:gd fmla="val 5732" name="adj"/>
            </a:avLst>
          </a:pr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9" name="Google Shape;359;p54"/>
          <p:cNvSpPr txBox="1"/>
          <p:nvPr>
            <p:ph type="title"/>
          </p:nvPr>
        </p:nvSpPr>
        <p:spPr>
          <a:xfrm>
            <a:off x="1523600" y="1750625"/>
            <a:ext cx="6096900" cy="12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55"/>
          <p:cNvSpPr/>
          <p:nvPr/>
        </p:nvSpPr>
        <p:spPr>
          <a:xfrm>
            <a:off x="219475" y="181100"/>
            <a:ext cx="8705100" cy="4781100"/>
          </a:xfrm>
          <a:prstGeom prst="roundRect">
            <a:avLst>
              <a:gd fmla="val 5732" name="adj"/>
            </a:avLst>
          </a:pr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62" name="Google Shape;362;p55"/>
          <p:cNvGrpSpPr/>
          <p:nvPr/>
        </p:nvGrpSpPr>
        <p:grpSpPr>
          <a:xfrm>
            <a:off x="258083" y="2307260"/>
            <a:ext cx="599248" cy="2836251"/>
            <a:chOff x="6333571" y="2751992"/>
            <a:chExt cx="328229" cy="1553514"/>
          </a:xfrm>
        </p:grpSpPr>
        <p:sp>
          <p:nvSpPr>
            <p:cNvPr id="363" name="Google Shape;363;p55"/>
            <p:cNvSpPr/>
            <p:nvPr/>
          </p:nvSpPr>
          <p:spPr>
            <a:xfrm rot="-5400000">
              <a:off x="6022147" y="3665853"/>
              <a:ext cx="1214755" cy="64550"/>
            </a:xfrm>
            <a:custGeom>
              <a:rect b="b" l="l" r="r" t="t"/>
              <a:pathLst>
                <a:path extrusionOk="0" h="1484" w="27927">
                  <a:moveTo>
                    <a:pt x="0" y="0"/>
                  </a:moveTo>
                  <a:lnTo>
                    <a:pt x="0" y="229"/>
                  </a:lnTo>
                  <a:lnTo>
                    <a:pt x="17943" y="229"/>
                  </a:lnTo>
                  <a:lnTo>
                    <a:pt x="18898" y="1241"/>
                  </a:lnTo>
                  <a:lnTo>
                    <a:pt x="27157" y="1241"/>
                  </a:lnTo>
                  <a:cubicBezTo>
                    <a:pt x="27214" y="1427"/>
                    <a:pt x="27385" y="1484"/>
                    <a:pt x="27513" y="1484"/>
                  </a:cubicBezTo>
                  <a:cubicBezTo>
                    <a:pt x="27741" y="1484"/>
                    <a:pt x="27927" y="1298"/>
                    <a:pt x="27927" y="1127"/>
                  </a:cubicBezTo>
                  <a:cubicBezTo>
                    <a:pt x="27927" y="885"/>
                    <a:pt x="27741" y="771"/>
                    <a:pt x="27513" y="771"/>
                  </a:cubicBezTo>
                  <a:cubicBezTo>
                    <a:pt x="27385" y="771"/>
                    <a:pt x="27214" y="828"/>
                    <a:pt x="27157" y="999"/>
                  </a:cubicBezTo>
                  <a:lnTo>
                    <a:pt x="19012" y="999"/>
                  </a:lnTo>
                  <a:lnTo>
                    <a:pt x="18000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" name="Google Shape;364;p55"/>
            <p:cNvSpPr/>
            <p:nvPr/>
          </p:nvSpPr>
          <p:spPr>
            <a:xfrm rot="-5400000">
              <a:off x="5843461" y="3619310"/>
              <a:ext cx="1279305" cy="93085"/>
            </a:xfrm>
            <a:custGeom>
              <a:rect b="b" l="l" r="r" t="t"/>
              <a:pathLst>
                <a:path extrusionOk="0" h="2140" w="29411">
                  <a:moveTo>
                    <a:pt x="28996" y="0"/>
                  </a:moveTo>
                  <a:cubicBezTo>
                    <a:pt x="28882" y="0"/>
                    <a:pt x="28697" y="57"/>
                    <a:pt x="28640" y="243"/>
                  </a:cubicBezTo>
                  <a:lnTo>
                    <a:pt x="20610" y="243"/>
                  </a:lnTo>
                  <a:lnTo>
                    <a:pt x="20610" y="1911"/>
                  </a:lnTo>
                  <a:lnTo>
                    <a:pt x="0" y="1911"/>
                  </a:lnTo>
                  <a:lnTo>
                    <a:pt x="0" y="2140"/>
                  </a:lnTo>
                  <a:lnTo>
                    <a:pt x="20852" y="2140"/>
                  </a:lnTo>
                  <a:lnTo>
                    <a:pt x="20852" y="485"/>
                  </a:lnTo>
                  <a:lnTo>
                    <a:pt x="28640" y="485"/>
                  </a:lnTo>
                  <a:cubicBezTo>
                    <a:pt x="28697" y="656"/>
                    <a:pt x="28882" y="713"/>
                    <a:pt x="28996" y="713"/>
                  </a:cubicBezTo>
                  <a:cubicBezTo>
                    <a:pt x="29239" y="713"/>
                    <a:pt x="29410" y="542"/>
                    <a:pt x="29410" y="357"/>
                  </a:cubicBezTo>
                  <a:cubicBezTo>
                    <a:pt x="29410" y="129"/>
                    <a:pt x="29239" y="0"/>
                    <a:pt x="2899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65;p55"/>
            <p:cNvSpPr/>
            <p:nvPr/>
          </p:nvSpPr>
          <p:spPr>
            <a:xfrm rot="-5400000">
              <a:off x="5753204" y="3565025"/>
              <a:ext cx="1374825" cy="106134"/>
            </a:xfrm>
            <a:custGeom>
              <a:rect b="b" l="l" r="r" t="t"/>
              <a:pathLst>
                <a:path extrusionOk="0" h="2440" w="31607">
                  <a:moveTo>
                    <a:pt x="31193" y="1"/>
                  </a:moveTo>
                  <a:cubicBezTo>
                    <a:pt x="31079" y="1"/>
                    <a:pt x="30893" y="58"/>
                    <a:pt x="30836" y="243"/>
                  </a:cubicBezTo>
                  <a:lnTo>
                    <a:pt x="19426" y="243"/>
                  </a:lnTo>
                  <a:lnTo>
                    <a:pt x="19426" y="2197"/>
                  </a:lnTo>
                  <a:lnTo>
                    <a:pt x="0" y="2197"/>
                  </a:lnTo>
                  <a:lnTo>
                    <a:pt x="0" y="2439"/>
                  </a:lnTo>
                  <a:lnTo>
                    <a:pt x="19669" y="2439"/>
                  </a:lnTo>
                  <a:lnTo>
                    <a:pt x="19669" y="471"/>
                  </a:lnTo>
                  <a:lnTo>
                    <a:pt x="30836" y="471"/>
                  </a:lnTo>
                  <a:cubicBezTo>
                    <a:pt x="30893" y="657"/>
                    <a:pt x="31079" y="714"/>
                    <a:pt x="31193" y="714"/>
                  </a:cubicBezTo>
                  <a:cubicBezTo>
                    <a:pt x="31435" y="714"/>
                    <a:pt x="31607" y="542"/>
                    <a:pt x="31607" y="357"/>
                  </a:cubicBezTo>
                  <a:cubicBezTo>
                    <a:pt x="31607" y="115"/>
                    <a:pt x="31435" y="1"/>
                    <a:pt x="31193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" name="Google Shape;366;p55"/>
            <p:cNvSpPr/>
            <p:nvPr/>
          </p:nvSpPr>
          <p:spPr>
            <a:xfrm rot="-5400000">
              <a:off x="5618885" y="3466677"/>
              <a:ext cx="1553513" cy="124142"/>
            </a:xfrm>
            <a:custGeom>
              <a:rect b="b" l="l" r="r" t="t"/>
              <a:pathLst>
                <a:path extrusionOk="0" h="2854" w="35715">
                  <a:moveTo>
                    <a:pt x="35301" y="1"/>
                  </a:moveTo>
                  <a:cubicBezTo>
                    <a:pt x="35172" y="1"/>
                    <a:pt x="35001" y="58"/>
                    <a:pt x="34944" y="229"/>
                  </a:cubicBezTo>
                  <a:lnTo>
                    <a:pt x="18185" y="229"/>
                  </a:lnTo>
                  <a:lnTo>
                    <a:pt x="18185" y="2611"/>
                  </a:lnTo>
                  <a:lnTo>
                    <a:pt x="0" y="2611"/>
                  </a:lnTo>
                  <a:lnTo>
                    <a:pt x="0" y="2853"/>
                  </a:lnTo>
                  <a:lnTo>
                    <a:pt x="18413" y="2853"/>
                  </a:lnTo>
                  <a:lnTo>
                    <a:pt x="18413" y="471"/>
                  </a:lnTo>
                  <a:lnTo>
                    <a:pt x="34944" y="471"/>
                  </a:lnTo>
                  <a:cubicBezTo>
                    <a:pt x="35001" y="642"/>
                    <a:pt x="35172" y="714"/>
                    <a:pt x="35301" y="714"/>
                  </a:cubicBezTo>
                  <a:cubicBezTo>
                    <a:pt x="35529" y="714"/>
                    <a:pt x="35714" y="528"/>
                    <a:pt x="35714" y="357"/>
                  </a:cubicBezTo>
                  <a:cubicBezTo>
                    <a:pt x="35714" y="115"/>
                    <a:pt x="35529" y="1"/>
                    <a:pt x="35301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" name="Google Shape;367;p55"/>
            <p:cNvSpPr/>
            <p:nvPr/>
          </p:nvSpPr>
          <p:spPr>
            <a:xfrm rot="-5400000">
              <a:off x="5858989" y="3544234"/>
              <a:ext cx="1460429" cy="62114"/>
            </a:xfrm>
            <a:custGeom>
              <a:rect b="b" l="l" r="r" t="t"/>
              <a:pathLst>
                <a:path extrusionOk="0" h="1428" w="33575">
                  <a:moveTo>
                    <a:pt x="0" y="1"/>
                  </a:moveTo>
                  <a:lnTo>
                    <a:pt x="0" y="243"/>
                  </a:lnTo>
                  <a:lnTo>
                    <a:pt x="18542" y="243"/>
                  </a:lnTo>
                  <a:lnTo>
                    <a:pt x="19483" y="1185"/>
                  </a:lnTo>
                  <a:lnTo>
                    <a:pt x="32862" y="1185"/>
                  </a:lnTo>
                  <a:cubicBezTo>
                    <a:pt x="32919" y="1313"/>
                    <a:pt x="33033" y="1427"/>
                    <a:pt x="33161" y="1427"/>
                  </a:cubicBezTo>
                  <a:cubicBezTo>
                    <a:pt x="33389" y="1427"/>
                    <a:pt x="33575" y="1256"/>
                    <a:pt x="33575" y="1013"/>
                  </a:cubicBezTo>
                  <a:cubicBezTo>
                    <a:pt x="33575" y="828"/>
                    <a:pt x="33389" y="657"/>
                    <a:pt x="33161" y="657"/>
                  </a:cubicBezTo>
                  <a:cubicBezTo>
                    <a:pt x="32976" y="657"/>
                    <a:pt x="32862" y="771"/>
                    <a:pt x="32805" y="956"/>
                  </a:cubicBezTo>
                  <a:lnTo>
                    <a:pt x="19612" y="956"/>
                  </a:lnTo>
                  <a:lnTo>
                    <a:pt x="18599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68" name="Google Shape;368;p55"/>
          <p:cNvGrpSpPr/>
          <p:nvPr/>
        </p:nvGrpSpPr>
        <p:grpSpPr>
          <a:xfrm rot="10800000">
            <a:off x="8303764" y="-2"/>
            <a:ext cx="717100" cy="2510021"/>
            <a:chOff x="7780935" y="2930680"/>
            <a:chExt cx="392780" cy="1374826"/>
          </a:xfrm>
        </p:grpSpPr>
        <p:sp>
          <p:nvSpPr>
            <p:cNvPr id="369" name="Google Shape;369;p55"/>
            <p:cNvSpPr/>
            <p:nvPr/>
          </p:nvSpPr>
          <p:spPr>
            <a:xfrm rot="-5400000">
              <a:off x="7866274" y="3998065"/>
              <a:ext cx="449808" cy="165073"/>
            </a:xfrm>
            <a:custGeom>
              <a:rect b="b" l="l" r="r" t="t"/>
              <a:pathLst>
                <a:path extrusionOk="0" h="3795" w="10341">
                  <a:moveTo>
                    <a:pt x="0" y="0"/>
                  </a:moveTo>
                  <a:lnTo>
                    <a:pt x="0" y="229"/>
                  </a:lnTo>
                  <a:lnTo>
                    <a:pt x="9856" y="229"/>
                  </a:lnTo>
                  <a:lnTo>
                    <a:pt x="9856" y="3081"/>
                  </a:lnTo>
                  <a:cubicBezTo>
                    <a:pt x="9685" y="3081"/>
                    <a:pt x="9556" y="3267"/>
                    <a:pt x="9556" y="3438"/>
                  </a:cubicBezTo>
                  <a:cubicBezTo>
                    <a:pt x="9556" y="3623"/>
                    <a:pt x="9742" y="3794"/>
                    <a:pt x="9984" y="3794"/>
                  </a:cubicBezTo>
                  <a:cubicBezTo>
                    <a:pt x="10155" y="3794"/>
                    <a:pt x="10341" y="3623"/>
                    <a:pt x="10341" y="3438"/>
                  </a:cubicBezTo>
                  <a:cubicBezTo>
                    <a:pt x="10341" y="3267"/>
                    <a:pt x="10212" y="3081"/>
                    <a:pt x="10098" y="3081"/>
                  </a:cubicBezTo>
                  <a:lnTo>
                    <a:pt x="1009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" name="Google Shape;370;p55"/>
            <p:cNvSpPr/>
            <p:nvPr/>
          </p:nvSpPr>
          <p:spPr>
            <a:xfrm rot="-5400000">
              <a:off x="7822212" y="3954002"/>
              <a:ext cx="498829" cy="204177"/>
            </a:xfrm>
            <a:custGeom>
              <a:rect b="b" l="l" r="r" t="t"/>
              <a:pathLst>
                <a:path extrusionOk="0" h="4694" w="11468">
                  <a:moveTo>
                    <a:pt x="0" y="1"/>
                  </a:moveTo>
                  <a:lnTo>
                    <a:pt x="0" y="243"/>
                  </a:lnTo>
                  <a:lnTo>
                    <a:pt x="10925" y="243"/>
                  </a:lnTo>
                  <a:lnTo>
                    <a:pt x="10925" y="3980"/>
                  </a:lnTo>
                  <a:cubicBezTo>
                    <a:pt x="10811" y="3980"/>
                    <a:pt x="10697" y="4166"/>
                    <a:pt x="10697" y="4337"/>
                  </a:cubicBezTo>
                  <a:cubicBezTo>
                    <a:pt x="10697" y="4522"/>
                    <a:pt x="10868" y="4693"/>
                    <a:pt x="11054" y="4693"/>
                  </a:cubicBezTo>
                  <a:cubicBezTo>
                    <a:pt x="11282" y="4693"/>
                    <a:pt x="11467" y="4522"/>
                    <a:pt x="11467" y="4337"/>
                  </a:cubicBezTo>
                  <a:cubicBezTo>
                    <a:pt x="11467" y="4166"/>
                    <a:pt x="11339" y="3980"/>
                    <a:pt x="11168" y="3980"/>
                  </a:cubicBezTo>
                  <a:lnTo>
                    <a:pt x="11168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" name="Google Shape;371;p55"/>
            <p:cNvSpPr/>
            <p:nvPr/>
          </p:nvSpPr>
          <p:spPr>
            <a:xfrm rot="-5400000">
              <a:off x="7418033" y="3559740"/>
              <a:ext cx="1266256" cy="225274"/>
            </a:xfrm>
            <a:custGeom>
              <a:rect b="b" l="l" r="r" t="t"/>
              <a:pathLst>
                <a:path extrusionOk="0" h="5179" w="29111">
                  <a:moveTo>
                    <a:pt x="0" y="1"/>
                  </a:moveTo>
                  <a:lnTo>
                    <a:pt x="0" y="243"/>
                  </a:lnTo>
                  <a:lnTo>
                    <a:pt x="11995" y="243"/>
                  </a:lnTo>
                  <a:lnTo>
                    <a:pt x="11995" y="5178"/>
                  </a:lnTo>
                  <a:lnTo>
                    <a:pt x="16631" y="5178"/>
                  </a:lnTo>
                  <a:lnTo>
                    <a:pt x="20909" y="828"/>
                  </a:lnTo>
                  <a:lnTo>
                    <a:pt x="28340" y="828"/>
                  </a:lnTo>
                  <a:cubicBezTo>
                    <a:pt x="28397" y="1013"/>
                    <a:pt x="28526" y="1127"/>
                    <a:pt x="28697" y="1127"/>
                  </a:cubicBezTo>
                  <a:cubicBezTo>
                    <a:pt x="28939" y="1127"/>
                    <a:pt x="29111" y="956"/>
                    <a:pt x="29111" y="714"/>
                  </a:cubicBezTo>
                  <a:cubicBezTo>
                    <a:pt x="29111" y="543"/>
                    <a:pt x="28939" y="357"/>
                    <a:pt x="28697" y="357"/>
                  </a:cubicBezTo>
                  <a:cubicBezTo>
                    <a:pt x="28583" y="357"/>
                    <a:pt x="28397" y="471"/>
                    <a:pt x="28340" y="600"/>
                  </a:cubicBezTo>
                  <a:lnTo>
                    <a:pt x="20852" y="600"/>
                  </a:lnTo>
                  <a:lnTo>
                    <a:pt x="16516" y="4936"/>
                  </a:lnTo>
                  <a:lnTo>
                    <a:pt x="12238" y="4936"/>
                  </a:lnTo>
                  <a:lnTo>
                    <a:pt x="12238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" name="Google Shape;372;p55"/>
            <p:cNvSpPr/>
            <p:nvPr/>
          </p:nvSpPr>
          <p:spPr>
            <a:xfrm rot="-5400000">
              <a:off x="7317206" y="3505455"/>
              <a:ext cx="1374825" cy="225274"/>
            </a:xfrm>
            <a:custGeom>
              <a:rect b="b" l="l" r="r" t="t"/>
              <a:pathLst>
                <a:path extrusionOk="0" h="5179" w="31607">
                  <a:moveTo>
                    <a:pt x="0" y="1"/>
                  </a:moveTo>
                  <a:lnTo>
                    <a:pt x="0" y="243"/>
                  </a:lnTo>
                  <a:lnTo>
                    <a:pt x="13065" y="243"/>
                  </a:lnTo>
                  <a:lnTo>
                    <a:pt x="13065" y="5178"/>
                  </a:lnTo>
                  <a:lnTo>
                    <a:pt x="15917" y="5178"/>
                  </a:lnTo>
                  <a:lnTo>
                    <a:pt x="20382" y="714"/>
                  </a:lnTo>
                  <a:lnTo>
                    <a:pt x="30836" y="714"/>
                  </a:lnTo>
                  <a:cubicBezTo>
                    <a:pt x="30893" y="900"/>
                    <a:pt x="31022" y="1014"/>
                    <a:pt x="31193" y="1014"/>
                  </a:cubicBezTo>
                  <a:cubicBezTo>
                    <a:pt x="31435" y="1014"/>
                    <a:pt x="31607" y="828"/>
                    <a:pt x="31607" y="600"/>
                  </a:cubicBezTo>
                  <a:cubicBezTo>
                    <a:pt x="31607" y="415"/>
                    <a:pt x="31435" y="243"/>
                    <a:pt x="31193" y="243"/>
                  </a:cubicBezTo>
                  <a:cubicBezTo>
                    <a:pt x="31079" y="243"/>
                    <a:pt x="30893" y="358"/>
                    <a:pt x="30836" y="472"/>
                  </a:cubicBezTo>
                  <a:lnTo>
                    <a:pt x="20253" y="472"/>
                  </a:lnTo>
                  <a:lnTo>
                    <a:pt x="15803" y="4936"/>
                  </a:lnTo>
                  <a:lnTo>
                    <a:pt x="13307" y="4936"/>
                  </a:lnTo>
                  <a:lnTo>
                    <a:pt x="1330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" name="Google Shape;373;p55"/>
            <p:cNvSpPr/>
            <p:nvPr/>
          </p:nvSpPr>
          <p:spPr>
            <a:xfrm rot="-5400000">
              <a:off x="7374298" y="3624573"/>
              <a:ext cx="1144680" cy="217183"/>
            </a:xfrm>
            <a:custGeom>
              <a:rect b="b" l="l" r="r" t="t"/>
              <a:pathLst>
                <a:path extrusionOk="0" h="4993" w="26316">
                  <a:moveTo>
                    <a:pt x="25901" y="0"/>
                  </a:moveTo>
                  <a:cubicBezTo>
                    <a:pt x="25730" y="0"/>
                    <a:pt x="25602" y="114"/>
                    <a:pt x="25545" y="228"/>
                  </a:cubicBezTo>
                  <a:lnTo>
                    <a:pt x="20253" y="228"/>
                  </a:lnTo>
                  <a:lnTo>
                    <a:pt x="15689" y="4750"/>
                  </a:lnTo>
                  <a:lnTo>
                    <a:pt x="14491" y="4750"/>
                  </a:lnTo>
                  <a:lnTo>
                    <a:pt x="14491" y="171"/>
                  </a:lnTo>
                  <a:lnTo>
                    <a:pt x="0" y="171"/>
                  </a:lnTo>
                  <a:lnTo>
                    <a:pt x="0" y="414"/>
                  </a:lnTo>
                  <a:lnTo>
                    <a:pt x="14263" y="414"/>
                  </a:lnTo>
                  <a:lnTo>
                    <a:pt x="14263" y="4992"/>
                  </a:lnTo>
                  <a:lnTo>
                    <a:pt x="15803" y="4992"/>
                  </a:lnTo>
                  <a:lnTo>
                    <a:pt x="20325" y="471"/>
                  </a:lnTo>
                  <a:lnTo>
                    <a:pt x="25545" y="471"/>
                  </a:lnTo>
                  <a:cubicBezTo>
                    <a:pt x="25602" y="642"/>
                    <a:pt x="25787" y="713"/>
                    <a:pt x="25901" y="713"/>
                  </a:cubicBezTo>
                  <a:cubicBezTo>
                    <a:pt x="26144" y="713"/>
                    <a:pt x="26315" y="585"/>
                    <a:pt x="26315" y="357"/>
                  </a:cubicBezTo>
                  <a:cubicBezTo>
                    <a:pt x="26315" y="171"/>
                    <a:pt x="26144" y="0"/>
                    <a:pt x="25901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" name="Google Shape;374;p55"/>
            <p:cNvSpPr/>
            <p:nvPr/>
          </p:nvSpPr>
          <p:spPr>
            <a:xfrm rot="-5400000">
              <a:off x="7256398" y="3576791"/>
              <a:ext cx="1253250" cy="204177"/>
            </a:xfrm>
            <a:custGeom>
              <a:rect b="b" l="l" r="r" t="t"/>
              <a:pathLst>
                <a:path extrusionOk="0" h="4694" w="28812">
                  <a:moveTo>
                    <a:pt x="28397" y="1"/>
                  </a:moveTo>
                  <a:cubicBezTo>
                    <a:pt x="28283" y="1"/>
                    <a:pt x="28098" y="115"/>
                    <a:pt x="28041" y="243"/>
                  </a:cubicBezTo>
                  <a:lnTo>
                    <a:pt x="19540" y="243"/>
                  </a:lnTo>
                  <a:lnTo>
                    <a:pt x="15618" y="4166"/>
                  </a:lnTo>
                  <a:lnTo>
                    <a:pt x="15618" y="172"/>
                  </a:lnTo>
                  <a:lnTo>
                    <a:pt x="0" y="172"/>
                  </a:lnTo>
                  <a:lnTo>
                    <a:pt x="0" y="415"/>
                  </a:lnTo>
                  <a:lnTo>
                    <a:pt x="15390" y="415"/>
                  </a:lnTo>
                  <a:lnTo>
                    <a:pt x="15390" y="4693"/>
                  </a:lnTo>
                  <a:lnTo>
                    <a:pt x="19669" y="472"/>
                  </a:lnTo>
                  <a:lnTo>
                    <a:pt x="28041" y="472"/>
                  </a:lnTo>
                  <a:cubicBezTo>
                    <a:pt x="28098" y="657"/>
                    <a:pt x="28226" y="771"/>
                    <a:pt x="28397" y="771"/>
                  </a:cubicBezTo>
                  <a:cubicBezTo>
                    <a:pt x="28640" y="771"/>
                    <a:pt x="28811" y="600"/>
                    <a:pt x="28811" y="357"/>
                  </a:cubicBezTo>
                  <a:cubicBezTo>
                    <a:pt x="28811" y="172"/>
                    <a:pt x="28640" y="1"/>
                    <a:pt x="28397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75" name="Google Shape;375;p55"/>
          <p:cNvSpPr txBox="1"/>
          <p:nvPr>
            <p:ph type="title"/>
          </p:nvPr>
        </p:nvSpPr>
        <p:spPr>
          <a:xfrm>
            <a:off x="1274550" y="1091275"/>
            <a:ext cx="32073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76" name="Google Shape;376;p55"/>
          <p:cNvSpPr txBox="1"/>
          <p:nvPr>
            <p:ph idx="1" type="subTitle"/>
          </p:nvPr>
        </p:nvSpPr>
        <p:spPr>
          <a:xfrm>
            <a:off x="1274550" y="2680600"/>
            <a:ext cx="3207300" cy="145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600"/>
              <a:buFont typeface="Open Sans"/>
              <a:buChar char="■"/>
              <a:defRPr/>
            </a:lvl9pPr>
          </a:lstStyle>
          <a:p/>
        </p:txBody>
      </p:sp>
      <p:sp>
        <p:nvSpPr>
          <p:cNvPr id="377" name="Google Shape;377;p55"/>
          <p:cNvSpPr/>
          <p:nvPr>
            <p:ph idx="2" type="pic"/>
          </p:nvPr>
        </p:nvSpPr>
        <p:spPr>
          <a:xfrm>
            <a:off x="5145025" y="601950"/>
            <a:ext cx="3025200" cy="39396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5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380" name="Google Shape;380;p56"/>
          <p:cNvSpPr txBox="1"/>
          <p:nvPr>
            <p:ph type="title"/>
          </p:nvPr>
        </p:nvSpPr>
        <p:spPr>
          <a:xfrm>
            <a:off x="720000" y="3862050"/>
            <a:ext cx="7704000" cy="572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57"/>
          <p:cNvSpPr/>
          <p:nvPr/>
        </p:nvSpPr>
        <p:spPr>
          <a:xfrm>
            <a:off x="219475" y="181100"/>
            <a:ext cx="8705100" cy="4781100"/>
          </a:xfrm>
          <a:prstGeom prst="roundRect">
            <a:avLst>
              <a:gd fmla="val 5732" name="adj"/>
            </a:avLst>
          </a:pr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83" name="Google Shape;383;p57"/>
          <p:cNvGrpSpPr/>
          <p:nvPr/>
        </p:nvGrpSpPr>
        <p:grpSpPr>
          <a:xfrm>
            <a:off x="6819198" y="4072480"/>
            <a:ext cx="506139" cy="2197918"/>
            <a:chOff x="4792514" y="2979701"/>
            <a:chExt cx="305307" cy="1325804"/>
          </a:xfrm>
        </p:grpSpPr>
        <p:sp>
          <p:nvSpPr>
            <p:cNvPr id="384" name="Google Shape;384;p57"/>
            <p:cNvSpPr/>
            <p:nvPr/>
          </p:nvSpPr>
          <p:spPr>
            <a:xfrm rot="-5400000">
              <a:off x="4409125" y="3616809"/>
              <a:ext cx="1266256" cy="111136"/>
            </a:xfrm>
            <a:custGeom>
              <a:rect b="b" l="l" r="r" t="t"/>
              <a:pathLst>
                <a:path extrusionOk="0" h="2555" w="29111">
                  <a:moveTo>
                    <a:pt x="0" y="1"/>
                  </a:moveTo>
                  <a:lnTo>
                    <a:pt x="0" y="229"/>
                  </a:lnTo>
                  <a:lnTo>
                    <a:pt x="15803" y="229"/>
                  </a:lnTo>
                  <a:lnTo>
                    <a:pt x="18114" y="2554"/>
                  </a:lnTo>
                  <a:lnTo>
                    <a:pt x="23462" y="2554"/>
                  </a:lnTo>
                  <a:lnTo>
                    <a:pt x="24775" y="1185"/>
                  </a:lnTo>
                  <a:lnTo>
                    <a:pt x="28397" y="1185"/>
                  </a:lnTo>
                  <a:cubicBezTo>
                    <a:pt x="28397" y="1370"/>
                    <a:pt x="28583" y="1484"/>
                    <a:pt x="28754" y="1484"/>
                  </a:cubicBezTo>
                  <a:cubicBezTo>
                    <a:pt x="28939" y="1484"/>
                    <a:pt x="29111" y="1299"/>
                    <a:pt x="29111" y="1128"/>
                  </a:cubicBezTo>
                  <a:cubicBezTo>
                    <a:pt x="29111" y="885"/>
                    <a:pt x="28939" y="714"/>
                    <a:pt x="28754" y="714"/>
                  </a:cubicBezTo>
                  <a:cubicBezTo>
                    <a:pt x="28583" y="714"/>
                    <a:pt x="28454" y="828"/>
                    <a:pt x="28397" y="942"/>
                  </a:cubicBezTo>
                  <a:lnTo>
                    <a:pt x="24718" y="942"/>
                  </a:lnTo>
                  <a:lnTo>
                    <a:pt x="23405" y="2312"/>
                  </a:lnTo>
                  <a:lnTo>
                    <a:pt x="18242" y="2312"/>
                  </a:lnTo>
                  <a:lnTo>
                    <a:pt x="1591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" name="Google Shape;385;p57"/>
            <p:cNvSpPr/>
            <p:nvPr/>
          </p:nvSpPr>
          <p:spPr>
            <a:xfrm rot="-5400000">
              <a:off x="4335310" y="3589536"/>
              <a:ext cx="1325804" cy="106134"/>
            </a:xfrm>
            <a:custGeom>
              <a:rect b="b" l="l" r="r" t="t"/>
              <a:pathLst>
                <a:path extrusionOk="0" h="2440" w="30480">
                  <a:moveTo>
                    <a:pt x="0" y="0"/>
                  </a:moveTo>
                  <a:lnTo>
                    <a:pt x="0" y="243"/>
                  </a:lnTo>
                  <a:lnTo>
                    <a:pt x="16459" y="243"/>
                  </a:lnTo>
                  <a:lnTo>
                    <a:pt x="18656" y="2439"/>
                  </a:lnTo>
                  <a:lnTo>
                    <a:pt x="22878" y="2439"/>
                  </a:lnTo>
                  <a:lnTo>
                    <a:pt x="24361" y="899"/>
                  </a:lnTo>
                  <a:lnTo>
                    <a:pt x="29767" y="899"/>
                  </a:lnTo>
                  <a:cubicBezTo>
                    <a:pt x="29824" y="1013"/>
                    <a:pt x="29952" y="1127"/>
                    <a:pt x="30066" y="1127"/>
                  </a:cubicBezTo>
                  <a:cubicBezTo>
                    <a:pt x="30309" y="1127"/>
                    <a:pt x="30480" y="956"/>
                    <a:pt x="30480" y="771"/>
                  </a:cubicBezTo>
                  <a:cubicBezTo>
                    <a:pt x="30480" y="542"/>
                    <a:pt x="30309" y="357"/>
                    <a:pt x="30066" y="357"/>
                  </a:cubicBezTo>
                  <a:cubicBezTo>
                    <a:pt x="29881" y="357"/>
                    <a:pt x="29767" y="471"/>
                    <a:pt x="29710" y="656"/>
                  </a:cubicBezTo>
                  <a:lnTo>
                    <a:pt x="24247" y="656"/>
                  </a:lnTo>
                  <a:lnTo>
                    <a:pt x="22749" y="2197"/>
                  </a:lnTo>
                  <a:lnTo>
                    <a:pt x="18770" y="2197"/>
                  </a:lnTo>
                  <a:lnTo>
                    <a:pt x="16574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" name="Google Shape;386;p57"/>
            <p:cNvSpPr/>
            <p:nvPr/>
          </p:nvSpPr>
          <p:spPr>
            <a:xfrm rot="-5400000">
              <a:off x="4348012" y="3656827"/>
              <a:ext cx="1196790" cy="100566"/>
            </a:xfrm>
            <a:custGeom>
              <a:rect b="b" l="l" r="r" t="t"/>
              <a:pathLst>
                <a:path extrusionOk="0" h="2312" w="27514">
                  <a:moveTo>
                    <a:pt x="27157" y="1"/>
                  </a:moveTo>
                  <a:cubicBezTo>
                    <a:pt x="26971" y="1"/>
                    <a:pt x="26857" y="115"/>
                    <a:pt x="26800" y="300"/>
                  </a:cubicBezTo>
                  <a:lnTo>
                    <a:pt x="23890" y="300"/>
                  </a:lnTo>
                  <a:lnTo>
                    <a:pt x="22165" y="2083"/>
                  </a:lnTo>
                  <a:lnTo>
                    <a:pt x="19612" y="2083"/>
                  </a:lnTo>
                  <a:lnTo>
                    <a:pt x="17643" y="115"/>
                  </a:lnTo>
                  <a:lnTo>
                    <a:pt x="0" y="115"/>
                  </a:lnTo>
                  <a:lnTo>
                    <a:pt x="0" y="357"/>
                  </a:lnTo>
                  <a:lnTo>
                    <a:pt x="17586" y="357"/>
                  </a:lnTo>
                  <a:lnTo>
                    <a:pt x="19483" y="2311"/>
                  </a:lnTo>
                  <a:lnTo>
                    <a:pt x="22222" y="2311"/>
                  </a:lnTo>
                  <a:lnTo>
                    <a:pt x="24004" y="528"/>
                  </a:lnTo>
                  <a:lnTo>
                    <a:pt x="26800" y="528"/>
                  </a:lnTo>
                  <a:cubicBezTo>
                    <a:pt x="26857" y="657"/>
                    <a:pt x="26971" y="771"/>
                    <a:pt x="27157" y="771"/>
                  </a:cubicBezTo>
                  <a:cubicBezTo>
                    <a:pt x="27385" y="771"/>
                    <a:pt x="27513" y="600"/>
                    <a:pt x="27513" y="414"/>
                  </a:cubicBezTo>
                  <a:cubicBezTo>
                    <a:pt x="27513" y="172"/>
                    <a:pt x="27385" y="1"/>
                    <a:pt x="27157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" name="Google Shape;387;p57"/>
            <p:cNvSpPr/>
            <p:nvPr/>
          </p:nvSpPr>
          <p:spPr>
            <a:xfrm rot="-5400000">
              <a:off x="4316977" y="3695300"/>
              <a:ext cx="1119234" cy="101175"/>
            </a:xfrm>
            <a:custGeom>
              <a:rect b="b" l="l" r="r" t="t"/>
              <a:pathLst>
                <a:path extrusionOk="0" h="2326" w="25731">
                  <a:moveTo>
                    <a:pt x="25374" y="1"/>
                  </a:moveTo>
                  <a:cubicBezTo>
                    <a:pt x="25188" y="1"/>
                    <a:pt x="25074" y="129"/>
                    <a:pt x="25017" y="300"/>
                  </a:cubicBezTo>
                  <a:lnTo>
                    <a:pt x="23947" y="300"/>
                  </a:lnTo>
                  <a:lnTo>
                    <a:pt x="22165" y="2083"/>
                  </a:lnTo>
                  <a:lnTo>
                    <a:pt x="20382" y="2083"/>
                  </a:lnTo>
                  <a:lnTo>
                    <a:pt x="18955" y="657"/>
                  </a:lnTo>
                  <a:lnTo>
                    <a:pt x="0" y="657"/>
                  </a:lnTo>
                  <a:lnTo>
                    <a:pt x="0" y="899"/>
                  </a:lnTo>
                  <a:lnTo>
                    <a:pt x="18827" y="899"/>
                  </a:lnTo>
                  <a:lnTo>
                    <a:pt x="20253" y="2326"/>
                  </a:lnTo>
                  <a:lnTo>
                    <a:pt x="22222" y="2326"/>
                  </a:lnTo>
                  <a:lnTo>
                    <a:pt x="24062" y="543"/>
                  </a:lnTo>
                  <a:lnTo>
                    <a:pt x="25017" y="543"/>
                  </a:lnTo>
                  <a:cubicBezTo>
                    <a:pt x="25074" y="657"/>
                    <a:pt x="25188" y="785"/>
                    <a:pt x="25374" y="785"/>
                  </a:cubicBezTo>
                  <a:cubicBezTo>
                    <a:pt x="25545" y="785"/>
                    <a:pt x="25730" y="600"/>
                    <a:pt x="25730" y="429"/>
                  </a:cubicBezTo>
                  <a:cubicBezTo>
                    <a:pt x="25730" y="186"/>
                    <a:pt x="25545" y="1"/>
                    <a:pt x="2537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" name="Google Shape;388;p57"/>
            <p:cNvSpPr/>
            <p:nvPr/>
          </p:nvSpPr>
          <p:spPr>
            <a:xfrm rot="-5400000">
              <a:off x="4328765" y="3810699"/>
              <a:ext cx="958554" cy="31057"/>
            </a:xfrm>
            <a:custGeom>
              <a:rect b="b" l="l" r="r" t="t"/>
              <a:pathLst>
                <a:path extrusionOk="0" h="714" w="22037">
                  <a:moveTo>
                    <a:pt x="21623" y="1"/>
                  </a:moveTo>
                  <a:cubicBezTo>
                    <a:pt x="21508" y="1"/>
                    <a:pt x="21323" y="58"/>
                    <a:pt x="21266" y="243"/>
                  </a:cubicBezTo>
                  <a:lnTo>
                    <a:pt x="0" y="243"/>
                  </a:lnTo>
                  <a:lnTo>
                    <a:pt x="0" y="486"/>
                  </a:lnTo>
                  <a:lnTo>
                    <a:pt x="21266" y="486"/>
                  </a:lnTo>
                  <a:cubicBezTo>
                    <a:pt x="21323" y="657"/>
                    <a:pt x="21508" y="714"/>
                    <a:pt x="21623" y="714"/>
                  </a:cubicBezTo>
                  <a:cubicBezTo>
                    <a:pt x="21865" y="714"/>
                    <a:pt x="22036" y="600"/>
                    <a:pt x="22036" y="357"/>
                  </a:cubicBezTo>
                  <a:cubicBezTo>
                    <a:pt x="22036" y="129"/>
                    <a:pt x="21865" y="1"/>
                    <a:pt x="21623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89" name="Google Shape;389;p57"/>
          <p:cNvGrpSpPr/>
          <p:nvPr/>
        </p:nvGrpSpPr>
        <p:grpSpPr>
          <a:xfrm>
            <a:off x="2805095" y="3403370"/>
            <a:ext cx="793059" cy="2575416"/>
            <a:chOff x="6278982" y="2751992"/>
            <a:chExt cx="478381" cy="1553514"/>
          </a:xfrm>
        </p:grpSpPr>
        <p:sp>
          <p:nvSpPr>
            <p:cNvPr id="390" name="Google Shape;390;p57"/>
            <p:cNvSpPr/>
            <p:nvPr/>
          </p:nvSpPr>
          <p:spPr>
            <a:xfrm rot="-5400000">
              <a:off x="6192439" y="3740581"/>
              <a:ext cx="1059686" cy="70161"/>
            </a:xfrm>
            <a:custGeom>
              <a:rect b="b" l="l" r="r" t="t"/>
              <a:pathLst>
                <a:path extrusionOk="0" h="1613" w="24362">
                  <a:moveTo>
                    <a:pt x="0" y="0"/>
                  </a:moveTo>
                  <a:lnTo>
                    <a:pt x="0" y="243"/>
                  </a:lnTo>
                  <a:lnTo>
                    <a:pt x="15917" y="243"/>
                  </a:lnTo>
                  <a:lnTo>
                    <a:pt x="17173" y="1313"/>
                  </a:lnTo>
                  <a:lnTo>
                    <a:pt x="23648" y="1313"/>
                  </a:lnTo>
                  <a:cubicBezTo>
                    <a:pt x="23705" y="1498"/>
                    <a:pt x="23819" y="1612"/>
                    <a:pt x="24004" y="1612"/>
                  </a:cubicBezTo>
                  <a:cubicBezTo>
                    <a:pt x="24176" y="1612"/>
                    <a:pt x="24361" y="1427"/>
                    <a:pt x="24361" y="1199"/>
                  </a:cubicBezTo>
                  <a:cubicBezTo>
                    <a:pt x="24361" y="1013"/>
                    <a:pt x="24176" y="842"/>
                    <a:pt x="24004" y="842"/>
                  </a:cubicBezTo>
                  <a:cubicBezTo>
                    <a:pt x="23819" y="842"/>
                    <a:pt x="23705" y="956"/>
                    <a:pt x="23648" y="1070"/>
                  </a:cubicBezTo>
                  <a:lnTo>
                    <a:pt x="17230" y="1070"/>
                  </a:lnTo>
                  <a:lnTo>
                    <a:pt x="15975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" name="Google Shape;391;p57"/>
            <p:cNvSpPr/>
            <p:nvPr/>
          </p:nvSpPr>
          <p:spPr>
            <a:xfrm rot="-5400000">
              <a:off x="6010359" y="3607522"/>
              <a:ext cx="1325804" cy="70161"/>
            </a:xfrm>
            <a:custGeom>
              <a:rect b="b" l="l" r="r" t="t"/>
              <a:pathLst>
                <a:path extrusionOk="0" h="1613" w="30480">
                  <a:moveTo>
                    <a:pt x="0" y="1"/>
                  </a:moveTo>
                  <a:lnTo>
                    <a:pt x="0" y="243"/>
                  </a:lnTo>
                  <a:lnTo>
                    <a:pt x="17173" y="243"/>
                  </a:lnTo>
                  <a:lnTo>
                    <a:pt x="18242" y="1370"/>
                  </a:lnTo>
                  <a:lnTo>
                    <a:pt x="29710" y="1370"/>
                  </a:lnTo>
                  <a:cubicBezTo>
                    <a:pt x="29767" y="1484"/>
                    <a:pt x="29952" y="1612"/>
                    <a:pt x="30066" y="1612"/>
                  </a:cubicBezTo>
                  <a:cubicBezTo>
                    <a:pt x="30309" y="1612"/>
                    <a:pt x="30480" y="1427"/>
                    <a:pt x="30480" y="1256"/>
                  </a:cubicBezTo>
                  <a:cubicBezTo>
                    <a:pt x="30480" y="1013"/>
                    <a:pt x="30309" y="842"/>
                    <a:pt x="30066" y="842"/>
                  </a:cubicBezTo>
                  <a:cubicBezTo>
                    <a:pt x="29952" y="842"/>
                    <a:pt x="29767" y="956"/>
                    <a:pt x="29710" y="1127"/>
                  </a:cubicBezTo>
                  <a:lnTo>
                    <a:pt x="18356" y="1127"/>
                  </a:lnTo>
                  <a:lnTo>
                    <a:pt x="17230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" name="Google Shape;392;p57"/>
            <p:cNvSpPr/>
            <p:nvPr/>
          </p:nvSpPr>
          <p:spPr>
            <a:xfrm rot="-5400000">
              <a:off x="6022147" y="3665853"/>
              <a:ext cx="1214755" cy="64550"/>
            </a:xfrm>
            <a:custGeom>
              <a:rect b="b" l="l" r="r" t="t"/>
              <a:pathLst>
                <a:path extrusionOk="0" h="1484" w="27927">
                  <a:moveTo>
                    <a:pt x="0" y="0"/>
                  </a:moveTo>
                  <a:lnTo>
                    <a:pt x="0" y="229"/>
                  </a:lnTo>
                  <a:lnTo>
                    <a:pt x="17943" y="229"/>
                  </a:lnTo>
                  <a:lnTo>
                    <a:pt x="18898" y="1241"/>
                  </a:lnTo>
                  <a:lnTo>
                    <a:pt x="27157" y="1241"/>
                  </a:lnTo>
                  <a:cubicBezTo>
                    <a:pt x="27214" y="1427"/>
                    <a:pt x="27385" y="1484"/>
                    <a:pt x="27513" y="1484"/>
                  </a:cubicBezTo>
                  <a:cubicBezTo>
                    <a:pt x="27741" y="1484"/>
                    <a:pt x="27927" y="1298"/>
                    <a:pt x="27927" y="1127"/>
                  </a:cubicBezTo>
                  <a:cubicBezTo>
                    <a:pt x="27927" y="885"/>
                    <a:pt x="27741" y="771"/>
                    <a:pt x="27513" y="771"/>
                  </a:cubicBezTo>
                  <a:cubicBezTo>
                    <a:pt x="27385" y="771"/>
                    <a:pt x="27214" y="828"/>
                    <a:pt x="27157" y="999"/>
                  </a:cubicBezTo>
                  <a:lnTo>
                    <a:pt x="19012" y="999"/>
                  </a:lnTo>
                  <a:lnTo>
                    <a:pt x="18000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" name="Google Shape;393;p57"/>
            <p:cNvSpPr/>
            <p:nvPr/>
          </p:nvSpPr>
          <p:spPr>
            <a:xfrm rot="-5400000">
              <a:off x="5843461" y="3619310"/>
              <a:ext cx="1279305" cy="93085"/>
            </a:xfrm>
            <a:custGeom>
              <a:rect b="b" l="l" r="r" t="t"/>
              <a:pathLst>
                <a:path extrusionOk="0" h="2140" w="29411">
                  <a:moveTo>
                    <a:pt x="28996" y="0"/>
                  </a:moveTo>
                  <a:cubicBezTo>
                    <a:pt x="28882" y="0"/>
                    <a:pt x="28697" y="57"/>
                    <a:pt x="28640" y="243"/>
                  </a:cubicBezTo>
                  <a:lnTo>
                    <a:pt x="20610" y="243"/>
                  </a:lnTo>
                  <a:lnTo>
                    <a:pt x="20610" y="1911"/>
                  </a:lnTo>
                  <a:lnTo>
                    <a:pt x="0" y="1911"/>
                  </a:lnTo>
                  <a:lnTo>
                    <a:pt x="0" y="2140"/>
                  </a:lnTo>
                  <a:lnTo>
                    <a:pt x="20852" y="2140"/>
                  </a:lnTo>
                  <a:lnTo>
                    <a:pt x="20852" y="485"/>
                  </a:lnTo>
                  <a:lnTo>
                    <a:pt x="28640" y="485"/>
                  </a:lnTo>
                  <a:cubicBezTo>
                    <a:pt x="28697" y="656"/>
                    <a:pt x="28882" y="713"/>
                    <a:pt x="28996" y="713"/>
                  </a:cubicBezTo>
                  <a:cubicBezTo>
                    <a:pt x="29239" y="713"/>
                    <a:pt x="29410" y="542"/>
                    <a:pt x="29410" y="357"/>
                  </a:cubicBezTo>
                  <a:cubicBezTo>
                    <a:pt x="29410" y="129"/>
                    <a:pt x="29239" y="0"/>
                    <a:pt x="2899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" name="Google Shape;394;p57"/>
            <p:cNvSpPr/>
            <p:nvPr/>
          </p:nvSpPr>
          <p:spPr>
            <a:xfrm rot="-5400000">
              <a:off x="5753204" y="3565025"/>
              <a:ext cx="1374825" cy="106134"/>
            </a:xfrm>
            <a:custGeom>
              <a:rect b="b" l="l" r="r" t="t"/>
              <a:pathLst>
                <a:path extrusionOk="0" h="2440" w="31607">
                  <a:moveTo>
                    <a:pt x="31193" y="1"/>
                  </a:moveTo>
                  <a:cubicBezTo>
                    <a:pt x="31079" y="1"/>
                    <a:pt x="30893" y="58"/>
                    <a:pt x="30836" y="243"/>
                  </a:cubicBezTo>
                  <a:lnTo>
                    <a:pt x="19426" y="243"/>
                  </a:lnTo>
                  <a:lnTo>
                    <a:pt x="19426" y="2197"/>
                  </a:lnTo>
                  <a:lnTo>
                    <a:pt x="0" y="2197"/>
                  </a:lnTo>
                  <a:lnTo>
                    <a:pt x="0" y="2439"/>
                  </a:lnTo>
                  <a:lnTo>
                    <a:pt x="19669" y="2439"/>
                  </a:lnTo>
                  <a:lnTo>
                    <a:pt x="19669" y="471"/>
                  </a:lnTo>
                  <a:lnTo>
                    <a:pt x="30836" y="471"/>
                  </a:lnTo>
                  <a:cubicBezTo>
                    <a:pt x="30893" y="657"/>
                    <a:pt x="31079" y="714"/>
                    <a:pt x="31193" y="714"/>
                  </a:cubicBezTo>
                  <a:cubicBezTo>
                    <a:pt x="31435" y="714"/>
                    <a:pt x="31607" y="542"/>
                    <a:pt x="31607" y="357"/>
                  </a:cubicBezTo>
                  <a:cubicBezTo>
                    <a:pt x="31607" y="115"/>
                    <a:pt x="31435" y="1"/>
                    <a:pt x="31193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" name="Google Shape;395;p57"/>
            <p:cNvSpPr/>
            <p:nvPr/>
          </p:nvSpPr>
          <p:spPr>
            <a:xfrm rot="-5400000">
              <a:off x="5618885" y="3466677"/>
              <a:ext cx="1553513" cy="124142"/>
            </a:xfrm>
            <a:custGeom>
              <a:rect b="b" l="l" r="r" t="t"/>
              <a:pathLst>
                <a:path extrusionOk="0" h="2854" w="35715">
                  <a:moveTo>
                    <a:pt x="35301" y="1"/>
                  </a:moveTo>
                  <a:cubicBezTo>
                    <a:pt x="35172" y="1"/>
                    <a:pt x="35001" y="58"/>
                    <a:pt x="34944" y="229"/>
                  </a:cubicBezTo>
                  <a:lnTo>
                    <a:pt x="18185" y="229"/>
                  </a:lnTo>
                  <a:lnTo>
                    <a:pt x="18185" y="2611"/>
                  </a:lnTo>
                  <a:lnTo>
                    <a:pt x="0" y="2611"/>
                  </a:lnTo>
                  <a:lnTo>
                    <a:pt x="0" y="2853"/>
                  </a:lnTo>
                  <a:lnTo>
                    <a:pt x="18413" y="2853"/>
                  </a:lnTo>
                  <a:lnTo>
                    <a:pt x="18413" y="471"/>
                  </a:lnTo>
                  <a:lnTo>
                    <a:pt x="34944" y="471"/>
                  </a:lnTo>
                  <a:cubicBezTo>
                    <a:pt x="35001" y="642"/>
                    <a:pt x="35172" y="714"/>
                    <a:pt x="35301" y="714"/>
                  </a:cubicBezTo>
                  <a:cubicBezTo>
                    <a:pt x="35529" y="714"/>
                    <a:pt x="35714" y="528"/>
                    <a:pt x="35714" y="357"/>
                  </a:cubicBezTo>
                  <a:cubicBezTo>
                    <a:pt x="35714" y="115"/>
                    <a:pt x="35529" y="1"/>
                    <a:pt x="35301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" name="Google Shape;396;p57"/>
            <p:cNvSpPr/>
            <p:nvPr/>
          </p:nvSpPr>
          <p:spPr>
            <a:xfrm rot="-5400000">
              <a:off x="5790418" y="3674835"/>
              <a:ext cx="1119234" cy="142106"/>
            </a:xfrm>
            <a:custGeom>
              <a:rect b="b" l="l" r="r" t="t"/>
              <a:pathLst>
                <a:path extrusionOk="0" h="3267" w="25731">
                  <a:moveTo>
                    <a:pt x="25374" y="1"/>
                  </a:moveTo>
                  <a:cubicBezTo>
                    <a:pt x="25188" y="1"/>
                    <a:pt x="25074" y="115"/>
                    <a:pt x="25017" y="243"/>
                  </a:cubicBezTo>
                  <a:lnTo>
                    <a:pt x="17044" y="243"/>
                  </a:lnTo>
                  <a:lnTo>
                    <a:pt x="17044" y="3038"/>
                  </a:lnTo>
                  <a:lnTo>
                    <a:pt x="0" y="3038"/>
                  </a:lnTo>
                  <a:lnTo>
                    <a:pt x="0" y="3267"/>
                  </a:lnTo>
                  <a:lnTo>
                    <a:pt x="17287" y="3267"/>
                  </a:lnTo>
                  <a:lnTo>
                    <a:pt x="17287" y="471"/>
                  </a:lnTo>
                  <a:lnTo>
                    <a:pt x="25017" y="471"/>
                  </a:lnTo>
                  <a:cubicBezTo>
                    <a:pt x="25074" y="657"/>
                    <a:pt x="25188" y="771"/>
                    <a:pt x="25374" y="771"/>
                  </a:cubicBezTo>
                  <a:cubicBezTo>
                    <a:pt x="25545" y="771"/>
                    <a:pt x="25730" y="600"/>
                    <a:pt x="25730" y="357"/>
                  </a:cubicBezTo>
                  <a:cubicBezTo>
                    <a:pt x="25730" y="186"/>
                    <a:pt x="25545" y="1"/>
                    <a:pt x="2537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" name="Google Shape;397;p57"/>
            <p:cNvSpPr/>
            <p:nvPr/>
          </p:nvSpPr>
          <p:spPr>
            <a:xfrm rot="-5400000">
              <a:off x="6430370" y="3978513"/>
              <a:ext cx="620405" cy="33580"/>
            </a:xfrm>
            <a:custGeom>
              <a:rect b="b" l="l" r="r" t="t"/>
              <a:pathLst>
                <a:path extrusionOk="0" h="772" w="14263">
                  <a:moveTo>
                    <a:pt x="13906" y="1"/>
                  </a:moveTo>
                  <a:cubicBezTo>
                    <a:pt x="13721" y="1"/>
                    <a:pt x="13607" y="115"/>
                    <a:pt x="13550" y="229"/>
                  </a:cubicBezTo>
                  <a:lnTo>
                    <a:pt x="0" y="229"/>
                  </a:lnTo>
                  <a:lnTo>
                    <a:pt x="0" y="472"/>
                  </a:lnTo>
                  <a:lnTo>
                    <a:pt x="13550" y="472"/>
                  </a:lnTo>
                  <a:cubicBezTo>
                    <a:pt x="13607" y="657"/>
                    <a:pt x="13721" y="771"/>
                    <a:pt x="13906" y="771"/>
                  </a:cubicBezTo>
                  <a:cubicBezTo>
                    <a:pt x="14078" y="771"/>
                    <a:pt x="14263" y="586"/>
                    <a:pt x="14263" y="358"/>
                  </a:cubicBezTo>
                  <a:cubicBezTo>
                    <a:pt x="14263" y="172"/>
                    <a:pt x="14078" y="1"/>
                    <a:pt x="13906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" name="Google Shape;398;p57"/>
            <p:cNvSpPr/>
            <p:nvPr/>
          </p:nvSpPr>
          <p:spPr>
            <a:xfrm rot="-5400000">
              <a:off x="5858989" y="3544234"/>
              <a:ext cx="1460429" cy="62114"/>
            </a:xfrm>
            <a:custGeom>
              <a:rect b="b" l="l" r="r" t="t"/>
              <a:pathLst>
                <a:path extrusionOk="0" h="1428" w="33575">
                  <a:moveTo>
                    <a:pt x="0" y="1"/>
                  </a:moveTo>
                  <a:lnTo>
                    <a:pt x="0" y="243"/>
                  </a:lnTo>
                  <a:lnTo>
                    <a:pt x="18542" y="243"/>
                  </a:lnTo>
                  <a:lnTo>
                    <a:pt x="19483" y="1185"/>
                  </a:lnTo>
                  <a:lnTo>
                    <a:pt x="32862" y="1185"/>
                  </a:lnTo>
                  <a:cubicBezTo>
                    <a:pt x="32919" y="1313"/>
                    <a:pt x="33033" y="1427"/>
                    <a:pt x="33161" y="1427"/>
                  </a:cubicBezTo>
                  <a:cubicBezTo>
                    <a:pt x="33389" y="1427"/>
                    <a:pt x="33575" y="1256"/>
                    <a:pt x="33575" y="1013"/>
                  </a:cubicBezTo>
                  <a:cubicBezTo>
                    <a:pt x="33575" y="828"/>
                    <a:pt x="33389" y="657"/>
                    <a:pt x="33161" y="657"/>
                  </a:cubicBezTo>
                  <a:cubicBezTo>
                    <a:pt x="32976" y="657"/>
                    <a:pt x="32862" y="771"/>
                    <a:pt x="32805" y="956"/>
                  </a:cubicBezTo>
                  <a:lnTo>
                    <a:pt x="19612" y="956"/>
                  </a:lnTo>
                  <a:lnTo>
                    <a:pt x="18599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99" name="Google Shape;399;p57"/>
          <p:cNvGrpSpPr/>
          <p:nvPr/>
        </p:nvGrpSpPr>
        <p:grpSpPr>
          <a:xfrm>
            <a:off x="1818651" y="3523721"/>
            <a:ext cx="1143730" cy="2455064"/>
            <a:chOff x="5452016" y="2824589"/>
            <a:chExt cx="689908" cy="1480917"/>
          </a:xfrm>
        </p:grpSpPr>
        <p:sp>
          <p:nvSpPr>
            <p:cNvPr id="400" name="Google Shape;400;p57"/>
            <p:cNvSpPr/>
            <p:nvPr/>
          </p:nvSpPr>
          <p:spPr>
            <a:xfrm rot="-5400000">
              <a:off x="5392462" y="3556043"/>
              <a:ext cx="1325804" cy="173120"/>
            </a:xfrm>
            <a:custGeom>
              <a:rect b="b" l="l" r="r" t="t"/>
              <a:pathLst>
                <a:path extrusionOk="0" h="3980" w="30480">
                  <a:moveTo>
                    <a:pt x="30066" y="0"/>
                  </a:moveTo>
                  <a:cubicBezTo>
                    <a:pt x="29952" y="0"/>
                    <a:pt x="29767" y="114"/>
                    <a:pt x="29710" y="300"/>
                  </a:cubicBezTo>
                  <a:lnTo>
                    <a:pt x="17829" y="300"/>
                  </a:lnTo>
                  <a:lnTo>
                    <a:pt x="14377" y="3751"/>
                  </a:lnTo>
                  <a:lnTo>
                    <a:pt x="11467" y="3751"/>
                  </a:lnTo>
                  <a:lnTo>
                    <a:pt x="11467" y="357"/>
                  </a:lnTo>
                  <a:lnTo>
                    <a:pt x="0" y="357"/>
                  </a:lnTo>
                  <a:lnTo>
                    <a:pt x="0" y="599"/>
                  </a:lnTo>
                  <a:lnTo>
                    <a:pt x="11225" y="599"/>
                  </a:lnTo>
                  <a:lnTo>
                    <a:pt x="11225" y="3979"/>
                  </a:lnTo>
                  <a:lnTo>
                    <a:pt x="14491" y="3979"/>
                  </a:lnTo>
                  <a:lnTo>
                    <a:pt x="17943" y="542"/>
                  </a:lnTo>
                  <a:lnTo>
                    <a:pt x="29710" y="542"/>
                  </a:lnTo>
                  <a:cubicBezTo>
                    <a:pt x="29767" y="656"/>
                    <a:pt x="29952" y="770"/>
                    <a:pt x="30066" y="770"/>
                  </a:cubicBezTo>
                  <a:cubicBezTo>
                    <a:pt x="30309" y="770"/>
                    <a:pt x="30480" y="599"/>
                    <a:pt x="30480" y="414"/>
                  </a:cubicBezTo>
                  <a:cubicBezTo>
                    <a:pt x="30480" y="185"/>
                    <a:pt x="30309" y="0"/>
                    <a:pt x="3006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" name="Google Shape;401;p57"/>
            <p:cNvSpPr/>
            <p:nvPr/>
          </p:nvSpPr>
          <p:spPr>
            <a:xfrm rot="-5400000">
              <a:off x="5265885" y="3473528"/>
              <a:ext cx="1480916" cy="183037"/>
            </a:xfrm>
            <a:custGeom>
              <a:rect b="b" l="l" r="r" t="t"/>
              <a:pathLst>
                <a:path extrusionOk="0" h="4208" w="34046">
                  <a:moveTo>
                    <a:pt x="33632" y="0"/>
                  </a:moveTo>
                  <a:cubicBezTo>
                    <a:pt x="33518" y="0"/>
                    <a:pt x="33332" y="114"/>
                    <a:pt x="33275" y="228"/>
                  </a:cubicBezTo>
                  <a:lnTo>
                    <a:pt x="17757" y="228"/>
                  </a:lnTo>
                  <a:lnTo>
                    <a:pt x="14020" y="3980"/>
                  </a:lnTo>
                  <a:lnTo>
                    <a:pt x="12480" y="3980"/>
                  </a:lnTo>
                  <a:lnTo>
                    <a:pt x="12480" y="827"/>
                  </a:lnTo>
                  <a:lnTo>
                    <a:pt x="0" y="827"/>
                  </a:lnTo>
                  <a:lnTo>
                    <a:pt x="0" y="1070"/>
                  </a:lnTo>
                  <a:lnTo>
                    <a:pt x="12238" y="1070"/>
                  </a:lnTo>
                  <a:lnTo>
                    <a:pt x="12238" y="4208"/>
                  </a:lnTo>
                  <a:lnTo>
                    <a:pt x="14135" y="4208"/>
                  </a:lnTo>
                  <a:lnTo>
                    <a:pt x="17886" y="471"/>
                  </a:lnTo>
                  <a:lnTo>
                    <a:pt x="33275" y="471"/>
                  </a:lnTo>
                  <a:cubicBezTo>
                    <a:pt x="33332" y="642"/>
                    <a:pt x="33518" y="770"/>
                    <a:pt x="33632" y="770"/>
                  </a:cubicBezTo>
                  <a:cubicBezTo>
                    <a:pt x="33874" y="770"/>
                    <a:pt x="34046" y="585"/>
                    <a:pt x="34046" y="357"/>
                  </a:cubicBezTo>
                  <a:cubicBezTo>
                    <a:pt x="34046" y="171"/>
                    <a:pt x="33874" y="0"/>
                    <a:pt x="3363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" name="Google Shape;402;p57"/>
            <p:cNvSpPr/>
            <p:nvPr/>
          </p:nvSpPr>
          <p:spPr>
            <a:xfrm rot="-5400000">
              <a:off x="5330414" y="3589558"/>
              <a:ext cx="1245768" cy="186126"/>
            </a:xfrm>
            <a:custGeom>
              <a:rect b="b" l="l" r="r" t="t"/>
              <a:pathLst>
                <a:path extrusionOk="0" h="4279" w="28640">
                  <a:moveTo>
                    <a:pt x="28283" y="0"/>
                  </a:moveTo>
                  <a:cubicBezTo>
                    <a:pt x="28098" y="0"/>
                    <a:pt x="27984" y="57"/>
                    <a:pt x="27927" y="243"/>
                  </a:cubicBezTo>
                  <a:lnTo>
                    <a:pt x="17829" y="243"/>
                  </a:lnTo>
                  <a:lnTo>
                    <a:pt x="14020" y="4036"/>
                  </a:lnTo>
                  <a:lnTo>
                    <a:pt x="13250" y="4036"/>
                  </a:lnTo>
                  <a:lnTo>
                    <a:pt x="13250" y="1255"/>
                  </a:lnTo>
                  <a:lnTo>
                    <a:pt x="0" y="1255"/>
                  </a:lnTo>
                  <a:lnTo>
                    <a:pt x="0" y="1483"/>
                  </a:lnTo>
                  <a:lnTo>
                    <a:pt x="13008" y="1483"/>
                  </a:lnTo>
                  <a:lnTo>
                    <a:pt x="13008" y="4279"/>
                  </a:lnTo>
                  <a:lnTo>
                    <a:pt x="14078" y="4279"/>
                  </a:lnTo>
                  <a:lnTo>
                    <a:pt x="17886" y="471"/>
                  </a:lnTo>
                  <a:lnTo>
                    <a:pt x="27927" y="471"/>
                  </a:lnTo>
                  <a:cubicBezTo>
                    <a:pt x="27984" y="656"/>
                    <a:pt x="28098" y="713"/>
                    <a:pt x="28283" y="713"/>
                  </a:cubicBezTo>
                  <a:cubicBezTo>
                    <a:pt x="28454" y="713"/>
                    <a:pt x="28640" y="599"/>
                    <a:pt x="28640" y="357"/>
                  </a:cubicBezTo>
                  <a:cubicBezTo>
                    <a:pt x="28640" y="114"/>
                    <a:pt x="28454" y="0"/>
                    <a:pt x="2828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" name="Google Shape;403;p57"/>
            <p:cNvSpPr/>
            <p:nvPr/>
          </p:nvSpPr>
          <p:spPr>
            <a:xfrm rot="-5400000">
              <a:off x="5370411" y="3676053"/>
              <a:ext cx="1059686" cy="199219"/>
            </a:xfrm>
            <a:custGeom>
              <a:rect b="b" l="l" r="r" t="t"/>
              <a:pathLst>
                <a:path extrusionOk="0" h="4580" w="24362">
                  <a:moveTo>
                    <a:pt x="24004" y="1"/>
                  </a:moveTo>
                  <a:cubicBezTo>
                    <a:pt x="23819" y="1"/>
                    <a:pt x="23705" y="129"/>
                    <a:pt x="23648" y="300"/>
                  </a:cubicBezTo>
                  <a:lnTo>
                    <a:pt x="17700" y="300"/>
                  </a:lnTo>
                  <a:lnTo>
                    <a:pt x="14020" y="3980"/>
                  </a:lnTo>
                  <a:lnTo>
                    <a:pt x="14020" y="1613"/>
                  </a:lnTo>
                  <a:lnTo>
                    <a:pt x="0" y="1613"/>
                  </a:lnTo>
                  <a:lnTo>
                    <a:pt x="0" y="1841"/>
                  </a:lnTo>
                  <a:lnTo>
                    <a:pt x="13778" y="1841"/>
                  </a:lnTo>
                  <a:lnTo>
                    <a:pt x="13778" y="4579"/>
                  </a:lnTo>
                  <a:lnTo>
                    <a:pt x="17829" y="543"/>
                  </a:lnTo>
                  <a:lnTo>
                    <a:pt x="23648" y="543"/>
                  </a:lnTo>
                  <a:cubicBezTo>
                    <a:pt x="23705" y="657"/>
                    <a:pt x="23819" y="771"/>
                    <a:pt x="24004" y="771"/>
                  </a:cubicBezTo>
                  <a:cubicBezTo>
                    <a:pt x="24176" y="771"/>
                    <a:pt x="24361" y="600"/>
                    <a:pt x="24361" y="414"/>
                  </a:cubicBezTo>
                  <a:cubicBezTo>
                    <a:pt x="24361" y="186"/>
                    <a:pt x="24176" y="1"/>
                    <a:pt x="2400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" name="Google Shape;404;p57"/>
            <p:cNvSpPr/>
            <p:nvPr/>
          </p:nvSpPr>
          <p:spPr>
            <a:xfrm rot="-5400000">
              <a:off x="5334134" y="3789929"/>
              <a:ext cx="935588" cy="95564"/>
            </a:xfrm>
            <a:custGeom>
              <a:rect b="b" l="l" r="r" t="t"/>
              <a:pathLst>
                <a:path extrusionOk="0" h="2197" w="21509">
                  <a:moveTo>
                    <a:pt x="21095" y="0"/>
                  </a:moveTo>
                  <a:cubicBezTo>
                    <a:pt x="20966" y="0"/>
                    <a:pt x="20795" y="128"/>
                    <a:pt x="20738" y="243"/>
                  </a:cubicBezTo>
                  <a:lnTo>
                    <a:pt x="16987" y="243"/>
                  </a:lnTo>
                  <a:lnTo>
                    <a:pt x="15261" y="1968"/>
                  </a:lnTo>
                  <a:lnTo>
                    <a:pt x="0" y="1968"/>
                  </a:lnTo>
                  <a:lnTo>
                    <a:pt x="0" y="2197"/>
                  </a:lnTo>
                  <a:lnTo>
                    <a:pt x="15390" y="2197"/>
                  </a:lnTo>
                  <a:lnTo>
                    <a:pt x="17116" y="485"/>
                  </a:lnTo>
                  <a:lnTo>
                    <a:pt x="20738" y="485"/>
                  </a:lnTo>
                  <a:cubicBezTo>
                    <a:pt x="20795" y="656"/>
                    <a:pt x="20966" y="713"/>
                    <a:pt x="21095" y="713"/>
                  </a:cubicBezTo>
                  <a:cubicBezTo>
                    <a:pt x="21323" y="713"/>
                    <a:pt x="21508" y="599"/>
                    <a:pt x="21508" y="357"/>
                  </a:cubicBezTo>
                  <a:cubicBezTo>
                    <a:pt x="21508" y="186"/>
                    <a:pt x="21323" y="0"/>
                    <a:pt x="21095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" name="Google Shape;405;p57"/>
            <p:cNvSpPr/>
            <p:nvPr/>
          </p:nvSpPr>
          <p:spPr>
            <a:xfrm rot="-5400000">
              <a:off x="5331634" y="3818442"/>
              <a:ext cx="868602" cy="105525"/>
            </a:xfrm>
            <a:custGeom>
              <a:rect b="b" l="l" r="r" t="t"/>
              <a:pathLst>
                <a:path extrusionOk="0" h="2426" w="19969">
                  <a:moveTo>
                    <a:pt x="19540" y="1"/>
                  </a:moveTo>
                  <a:cubicBezTo>
                    <a:pt x="19426" y="1"/>
                    <a:pt x="19255" y="115"/>
                    <a:pt x="19184" y="286"/>
                  </a:cubicBezTo>
                  <a:lnTo>
                    <a:pt x="16516" y="286"/>
                  </a:lnTo>
                  <a:lnTo>
                    <a:pt x="14620" y="2197"/>
                  </a:lnTo>
                  <a:lnTo>
                    <a:pt x="0" y="2197"/>
                  </a:lnTo>
                  <a:lnTo>
                    <a:pt x="0" y="2425"/>
                  </a:lnTo>
                  <a:lnTo>
                    <a:pt x="14734" y="2425"/>
                  </a:lnTo>
                  <a:lnTo>
                    <a:pt x="16631" y="529"/>
                  </a:lnTo>
                  <a:lnTo>
                    <a:pt x="19184" y="529"/>
                  </a:lnTo>
                  <a:cubicBezTo>
                    <a:pt x="19255" y="643"/>
                    <a:pt x="19426" y="771"/>
                    <a:pt x="19540" y="771"/>
                  </a:cubicBezTo>
                  <a:cubicBezTo>
                    <a:pt x="19783" y="771"/>
                    <a:pt x="19968" y="586"/>
                    <a:pt x="19968" y="414"/>
                  </a:cubicBezTo>
                  <a:cubicBezTo>
                    <a:pt x="19968" y="172"/>
                    <a:pt x="19783" y="1"/>
                    <a:pt x="19540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" name="Google Shape;406;p57"/>
            <p:cNvSpPr/>
            <p:nvPr/>
          </p:nvSpPr>
          <p:spPr>
            <a:xfrm rot="-5400000">
              <a:off x="5163516" y="3683817"/>
              <a:ext cx="1119234" cy="124142"/>
            </a:xfrm>
            <a:custGeom>
              <a:rect b="b" l="l" r="r" t="t"/>
              <a:pathLst>
                <a:path extrusionOk="0" h="2854" w="25731">
                  <a:moveTo>
                    <a:pt x="25374" y="1"/>
                  </a:moveTo>
                  <a:cubicBezTo>
                    <a:pt x="25188" y="1"/>
                    <a:pt x="25074" y="129"/>
                    <a:pt x="25017" y="243"/>
                  </a:cubicBezTo>
                  <a:lnTo>
                    <a:pt x="13778" y="243"/>
                  </a:lnTo>
                  <a:lnTo>
                    <a:pt x="13778" y="2625"/>
                  </a:lnTo>
                  <a:lnTo>
                    <a:pt x="0" y="2625"/>
                  </a:lnTo>
                  <a:lnTo>
                    <a:pt x="0" y="2853"/>
                  </a:lnTo>
                  <a:lnTo>
                    <a:pt x="14020" y="2853"/>
                  </a:lnTo>
                  <a:lnTo>
                    <a:pt x="14020" y="486"/>
                  </a:lnTo>
                  <a:lnTo>
                    <a:pt x="25017" y="486"/>
                  </a:lnTo>
                  <a:cubicBezTo>
                    <a:pt x="25074" y="657"/>
                    <a:pt x="25188" y="771"/>
                    <a:pt x="25374" y="771"/>
                  </a:cubicBezTo>
                  <a:cubicBezTo>
                    <a:pt x="25545" y="771"/>
                    <a:pt x="25730" y="600"/>
                    <a:pt x="25730" y="357"/>
                  </a:cubicBezTo>
                  <a:cubicBezTo>
                    <a:pt x="25730" y="186"/>
                    <a:pt x="25545" y="1"/>
                    <a:pt x="2537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" name="Google Shape;407;p57"/>
            <p:cNvSpPr/>
            <p:nvPr/>
          </p:nvSpPr>
          <p:spPr>
            <a:xfrm rot="-5400000">
              <a:off x="5189572" y="3740886"/>
              <a:ext cx="982130" cy="147109"/>
            </a:xfrm>
            <a:custGeom>
              <a:rect b="b" l="l" r="r" t="t"/>
              <a:pathLst>
                <a:path extrusionOk="0" h="3382" w="22579">
                  <a:moveTo>
                    <a:pt x="22165" y="1"/>
                  </a:moveTo>
                  <a:cubicBezTo>
                    <a:pt x="22036" y="1"/>
                    <a:pt x="21865" y="58"/>
                    <a:pt x="21808" y="229"/>
                  </a:cubicBezTo>
                  <a:lnTo>
                    <a:pt x="12837" y="229"/>
                  </a:lnTo>
                  <a:lnTo>
                    <a:pt x="12837" y="3153"/>
                  </a:lnTo>
                  <a:lnTo>
                    <a:pt x="0" y="3153"/>
                  </a:lnTo>
                  <a:lnTo>
                    <a:pt x="0" y="3381"/>
                  </a:lnTo>
                  <a:lnTo>
                    <a:pt x="13065" y="3381"/>
                  </a:lnTo>
                  <a:lnTo>
                    <a:pt x="13065" y="471"/>
                  </a:lnTo>
                  <a:lnTo>
                    <a:pt x="21808" y="471"/>
                  </a:lnTo>
                  <a:cubicBezTo>
                    <a:pt x="21865" y="657"/>
                    <a:pt x="22036" y="714"/>
                    <a:pt x="22165" y="714"/>
                  </a:cubicBezTo>
                  <a:cubicBezTo>
                    <a:pt x="22393" y="714"/>
                    <a:pt x="22578" y="586"/>
                    <a:pt x="22578" y="357"/>
                  </a:cubicBezTo>
                  <a:cubicBezTo>
                    <a:pt x="22578" y="115"/>
                    <a:pt x="22393" y="1"/>
                    <a:pt x="22165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" name="Google Shape;408;p57"/>
            <p:cNvSpPr/>
            <p:nvPr/>
          </p:nvSpPr>
          <p:spPr>
            <a:xfrm rot="-5400000">
              <a:off x="5194836" y="3787124"/>
              <a:ext cx="868602" cy="168161"/>
            </a:xfrm>
            <a:custGeom>
              <a:rect b="b" l="l" r="r" t="t"/>
              <a:pathLst>
                <a:path extrusionOk="0" h="3866" w="19969">
                  <a:moveTo>
                    <a:pt x="19540" y="1"/>
                  </a:moveTo>
                  <a:cubicBezTo>
                    <a:pt x="19426" y="1"/>
                    <a:pt x="19255" y="115"/>
                    <a:pt x="19184" y="300"/>
                  </a:cubicBezTo>
                  <a:lnTo>
                    <a:pt x="11995" y="300"/>
                  </a:lnTo>
                  <a:lnTo>
                    <a:pt x="11995" y="3623"/>
                  </a:lnTo>
                  <a:lnTo>
                    <a:pt x="0" y="3623"/>
                  </a:lnTo>
                  <a:lnTo>
                    <a:pt x="0" y="3866"/>
                  </a:lnTo>
                  <a:lnTo>
                    <a:pt x="12238" y="3866"/>
                  </a:lnTo>
                  <a:lnTo>
                    <a:pt x="12238" y="528"/>
                  </a:lnTo>
                  <a:lnTo>
                    <a:pt x="19184" y="528"/>
                  </a:lnTo>
                  <a:cubicBezTo>
                    <a:pt x="19255" y="657"/>
                    <a:pt x="19426" y="771"/>
                    <a:pt x="19540" y="771"/>
                  </a:cubicBezTo>
                  <a:cubicBezTo>
                    <a:pt x="19783" y="771"/>
                    <a:pt x="19968" y="585"/>
                    <a:pt x="19968" y="414"/>
                  </a:cubicBezTo>
                  <a:cubicBezTo>
                    <a:pt x="19968" y="172"/>
                    <a:pt x="19783" y="1"/>
                    <a:pt x="19540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" name="Google Shape;409;p57"/>
            <p:cNvSpPr/>
            <p:nvPr/>
          </p:nvSpPr>
          <p:spPr>
            <a:xfrm rot="-5400000">
              <a:off x="5215324" y="3849151"/>
              <a:ext cx="733977" cy="178731"/>
            </a:xfrm>
            <a:custGeom>
              <a:rect b="b" l="l" r="r" t="t"/>
              <a:pathLst>
                <a:path extrusionOk="0" h="4109" w="16874">
                  <a:moveTo>
                    <a:pt x="16516" y="0"/>
                  </a:moveTo>
                  <a:cubicBezTo>
                    <a:pt x="16331" y="0"/>
                    <a:pt x="16217" y="129"/>
                    <a:pt x="16160" y="300"/>
                  </a:cubicBezTo>
                  <a:lnTo>
                    <a:pt x="11111" y="300"/>
                  </a:lnTo>
                  <a:lnTo>
                    <a:pt x="11111" y="3866"/>
                  </a:lnTo>
                  <a:lnTo>
                    <a:pt x="0" y="3866"/>
                  </a:lnTo>
                  <a:lnTo>
                    <a:pt x="0" y="4108"/>
                  </a:lnTo>
                  <a:lnTo>
                    <a:pt x="11339" y="4108"/>
                  </a:lnTo>
                  <a:lnTo>
                    <a:pt x="11339" y="542"/>
                  </a:lnTo>
                  <a:lnTo>
                    <a:pt x="16160" y="542"/>
                  </a:lnTo>
                  <a:cubicBezTo>
                    <a:pt x="16217" y="657"/>
                    <a:pt x="16331" y="785"/>
                    <a:pt x="16516" y="785"/>
                  </a:cubicBezTo>
                  <a:cubicBezTo>
                    <a:pt x="16759" y="785"/>
                    <a:pt x="16873" y="599"/>
                    <a:pt x="16873" y="428"/>
                  </a:cubicBezTo>
                  <a:cubicBezTo>
                    <a:pt x="16873" y="186"/>
                    <a:pt x="16759" y="0"/>
                    <a:pt x="1651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" name="Google Shape;410;p57"/>
            <p:cNvSpPr/>
            <p:nvPr/>
          </p:nvSpPr>
          <p:spPr>
            <a:xfrm rot="-5400000">
              <a:off x="5841900" y="4018530"/>
              <a:ext cx="465336" cy="108613"/>
            </a:xfrm>
            <a:custGeom>
              <a:rect b="b" l="l" r="r" t="t"/>
              <a:pathLst>
                <a:path extrusionOk="0" h="2497" w="10698">
                  <a:moveTo>
                    <a:pt x="0" y="1"/>
                  </a:moveTo>
                  <a:lnTo>
                    <a:pt x="0" y="243"/>
                  </a:lnTo>
                  <a:lnTo>
                    <a:pt x="10455" y="243"/>
                  </a:lnTo>
                  <a:lnTo>
                    <a:pt x="10455" y="2497"/>
                  </a:lnTo>
                  <a:lnTo>
                    <a:pt x="10697" y="2497"/>
                  </a:lnTo>
                  <a:lnTo>
                    <a:pt x="1069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" name="Google Shape;411;p57"/>
            <p:cNvSpPr/>
            <p:nvPr/>
          </p:nvSpPr>
          <p:spPr>
            <a:xfrm rot="-5400000">
              <a:off x="5874501" y="4051132"/>
              <a:ext cx="431191" cy="77556"/>
            </a:xfrm>
            <a:custGeom>
              <a:rect b="b" l="l" r="r" t="t"/>
              <a:pathLst>
                <a:path extrusionOk="0" h="1783" w="9913">
                  <a:moveTo>
                    <a:pt x="0" y="0"/>
                  </a:moveTo>
                  <a:lnTo>
                    <a:pt x="0" y="243"/>
                  </a:lnTo>
                  <a:lnTo>
                    <a:pt x="9685" y="243"/>
                  </a:lnTo>
                  <a:lnTo>
                    <a:pt x="9685" y="1783"/>
                  </a:lnTo>
                  <a:lnTo>
                    <a:pt x="9913" y="1783"/>
                  </a:lnTo>
                  <a:lnTo>
                    <a:pt x="9913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" name="Google Shape;412;p57"/>
            <p:cNvSpPr/>
            <p:nvPr/>
          </p:nvSpPr>
          <p:spPr>
            <a:xfrm rot="-5400000">
              <a:off x="5229613" y="3907503"/>
              <a:ext cx="620405" cy="175599"/>
            </a:xfrm>
            <a:custGeom>
              <a:rect b="b" l="l" r="r" t="t"/>
              <a:pathLst>
                <a:path extrusionOk="0" h="4037" w="14263">
                  <a:moveTo>
                    <a:pt x="13906" y="0"/>
                  </a:moveTo>
                  <a:cubicBezTo>
                    <a:pt x="13721" y="0"/>
                    <a:pt x="13607" y="57"/>
                    <a:pt x="13550" y="228"/>
                  </a:cubicBezTo>
                  <a:lnTo>
                    <a:pt x="10155" y="228"/>
                  </a:lnTo>
                  <a:lnTo>
                    <a:pt x="10155" y="3794"/>
                  </a:lnTo>
                  <a:lnTo>
                    <a:pt x="0" y="3794"/>
                  </a:lnTo>
                  <a:lnTo>
                    <a:pt x="0" y="4036"/>
                  </a:lnTo>
                  <a:lnTo>
                    <a:pt x="10398" y="4036"/>
                  </a:lnTo>
                  <a:lnTo>
                    <a:pt x="10398" y="471"/>
                  </a:lnTo>
                  <a:lnTo>
                    <a:pt x="13550" y="471"/>
                  </a:lnTo>
                  <a:cubicBezTo>
                    <a:pt x="13607" y="656"/>
                    <a:pt x="13721" y="713"/>
                    <a:pt x="13906" y="713"/>
                  </a:cubicBezTo>
                  <a:cubicBezTo>
                    <a:pt x="14078" y="713"/>
                    <a:pt x="14263" y="585"/>
                    <a:pt x="14263" y="357"/>
                  </a:cubicBezTo>
                  <a:cubicBezTo>
                    <a:pt x="14263" y="114"/>
                    <a:pt x="14078" y="0"/>
                    <a:pt x="1390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13" name="Google Shape;413;p57"/>
          <p:cNvGrpSpPr/>
          <p:nvPr/>
        </p:nvGrpSpPr>
        <p:grpSpPr>
          <a:xfrm>
            <a:off x="3662200" y="3600880"/>
            <a:ext cx="728235" cy="2377905"/>
            <a:chOff x="6961407" y="2871131"/>
            <a:chExt cx="439278" cy="1434375"/>
          </a:xfrm>
        </p:grpSpPr>
        <p:sp>
          <p:nvSpPr>
            <p:cNvPr id="414" name="Google Shape;414;p57"/>
            <p:cNvSpPr/>
            <p:nvPr/>
          </p:nvSpPr>
          <p:spPr>
            <a:xfrm rot="-5400000">
              <a:off x="6647504" y="3552324"/>
              <a:ext cx="1374825" cy="131536"/>
            </a:xfrm>
            <a:custGeom>
              <a:rect b="b" l="l" r="r" t="t"/>
              <a:pathLst>
                <a:path extrusionOk="0" h="3024" w="31607">
                  <a:moveTo>
                    <a:pt x="31193" y="0"/>
                  </a:moveTo>
                  <a:cubicBezTo>
                    <a:pt x="31079" y="0"/>
                    <a:pt x="30893" y="114"/>
                    <a:pt x="30836" y="300"/>
                  </a:cubicBezTo>
                  <a:lnTo>
                    <a:pt x="17287" y="300"/>
                  </a:lnTo>
                  <a:lnTo>
                    <a:pt x="17287" y="2796"/>
                  </a:lnTo>
                  <a:lnTo>
                    <a:pt x="0" y="2796"/>
                  </a:lnTo>
                  <a:lnTo>
                    <a:pt x="0" y="3024"/>
                  </a:lnTo>
                  <a:lnTo>
                    <a:pt x="17529" y="3024"/>
                  </a:lnTo>
                  <a:lnTo>
                    <a:pt x="17529" y="528"/>
                  </a:lnTo>
                  <a:lnTo>
                    <a:pt x="30836" y="528"/>
                  </a:lnTo>
                  <a:cubicBezTo>
                    <a:pt x="30893" y="656"/>
                    <a:pt x="31079" y="770"/>
                    <a:pt x="31193" y="770"/>
                  </a:cubicBezTo>
                  <a:cubicBezTo>
                    <a:pt x="31435" y="770"/>
                    <a:pt x="31607" y="599"/>
                    <a:pt x="31607" y="414"/>
                  </a:cubicBezTo>
                  <a:cubicBezTo>
                    <a:pt x="31607" y="171"/>
                    <a:pt x="31435" y="0"/>
                    <a:pt x="3119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" name="Google Shape;415;p57"/>
            <p:cNvSpPr/>
            <p:nvPr/>
          </p:nvSpPr>
          <p:spPr>
            <a:xfrm rot="-5400000">
              <a:off x="6677278" y="3618071"/>
              <a:ext cx="1230283" cy="144586"/>
            </a:xfrm>
            <a:custGeom>
              <a:rect b="b" l="l" r="r" t="t"/>
              <a:pathLst>
                <a:path extrusionOk="0" h="3324" w="28284">
                  <a:moveTo>
                    <a:pt x="27870" y="0"/>
                  </a:moveTo>
                  <a:cubicBezTo>
                    <a:pt x="27741" y="0"/>
                    <a:pt x="27570" y="114"/>
                    <a:pt x="27513" y="228"/>
                  </a:cubicBezTo>
                  <a:lnTo>
                    <a:pt x="16103" y="228"/>
                  </a:lnTo>
                  <a:lnTo>
                    <a:pt x="16103" y="3081"/>
                  </a:lnTo>
                  <a:lnTo>
                    <a:pt x="0" y="3081"/>
                  </a:lnTo>
                  <a:lnTo>
                    <a:pt x="0" y="3324"/>
                  </a:lnTo>
                  <a:lnTo>
                    <a:pt x="16331" y="3324"/>
                  </a:lnTo>
                  <a:lnTo>
                    <a:pt x="16331" y="471"/>
                  </a:lnTo>
                  <a:lnTo>
                    <a:pt x="27513" y="471"/>
                  </a:lnTo>
                  <a:cubicBezTo>
                    <a:pt x="27570" y="656"/>
                    <a:pt x="27741" y="770"/>
                    <a:pt x="27870" y="770"/>
                  </a:cubicBezTo>
                  <a:cubicBezTo>
                    <a:pt x="28098" y="770"/>
                    <a:pt x="28283" y="585"/>
                    <a:pt x="28283" y="357"/>
                  </a:cubicBezTo>
                  <a:cubicBezTo>
                    <a:pt x="28283" y="171"/>
                    <a:pt x="28098" y="0"/>
                    <a:pt x="27870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" name="Google Shape;416;p57"/>
            <p:cNvSpPr/>
            <p:nvPr/>
          </p:nvSpPr>
          <p:spPr>
            <a:xfrm rot="-5400000">
              <a:off x="6529931" y="3512306"/>
              <a:ext cx="1434374" cy="152024"/>
            </a:xfrm>
            <a:custGeom>
              <a:rect b="b" l="l" r="r" t="t"/>
              <a:pathLst>
                <a:path extrusionOk="0" h="3495" w="32976">
                  <a:moveTo>
                    <a:pt x="32562" y="1"/>
                  </a:moveTo>
                  <a:cubicBezTo>
                    <a:pt x="32448" y="1"/>
                    <a:pt x="32263" y="115"/>
                    <a:pt x="32206" y="286"/>
                  </a:cubicBezTo>
                  <a:lnTo>
                    <a:pt x="14976" y="286"/>
                  </a:lnTo>
                  <a:lnTo>
                    <a:pt x="14976" y="3267"/>
                  </a:lnTo>
                  <a:lnTo>
                    <a:pt x="0" y="3267"/>
                  </a:lnTo>
                  <a:lnTo>
                    <a:pt x="0" y="3495"/>
                  </a:lnTo>
                  <a:lnTo>
                    <a:pt x="15204" y="3495"/>
                  </a:lnTo>
                  <a:lnTo>
                    <a:pt x="15204" y="528"/>
                  </a:lnTo>
                  <a:lnTo>
                    <a:pt x="32206" y="528"/>
                  </a:lnTo>
                  <a:cubicBezTo>
                    <a:pt x="32263" y="642"/>
                    <a:pt x="32448" y="771"/>
                    <a:pt x="32562" y="771"/>
                  </a:cubicBezTo>
                  <a:cubicBezTo>
                    <a:pt x="32805" y="771"/>
                    <a:pt x="32976" y="585"/>
                    <a:pt x="32976" y="414"/>
                  </a:cubicBezTo>
                  <a:cubicBezTo>
                    <a:pt x="32976" y="172"/>
                    <a:pt x="32805" y="1"/>
                    <a:pt x="32562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" name="Google Shape;417;p57"/>
            <p:cNvSpPr/>
            <p:nvPr/>
          </p:nvSpPr>
          <p:spPr>
            <a:xfrm rot="-5400000">
              <a:off x="6645331" y="3671116"/>
              <a:ext cx="1098138" cy="170641"/>
            </a:xfrm>
            <a:custGeom>
              <a:rect b="b" l="l" r="r" t="t"/>
              <a:pathLst>
                <a:path extrusionOk="0" h="3923" w="25246">
                  <a:moveTo>
                    <a:pt x="24832" y="0"/>
                  </a:moveTo>
                  <a:cubicBezTo>
                    <a:pt x="24718" y="0"/>
                    <a:pt x="24532" y="114"/>
                    <a:pt x="24475" y="285"/>
                  </a:cubicBezTo>
                  <a:lnTo>
                    <a:pt x="13835" y="285"/>
                  </a:lnTo>
                  <a:lnTo>
                    <a:pt x="13835" y="3680"/>
                  </a:lnTo>
                  <a:lnTo>
                    <a:pt x="0" y="3680"/>
                  </a:lnTo>
                  <a:lnTo>
                    <a:pt x="0" y="3923"/>
                  </a:lnTo>
                  <a:lnTo>
                    <a:pt x="14078" y="3923"/>
                  </a:lnTo>
                  <a:lnTo>
                    <a:pt x="14078" y="528"/>
                  </a:lnTo>
                  <a:lnTo>
                    <a:pt x="24475" y="528"/>
                  </a:lnTo>
                  <a:cubicBezTo>
                    <a:pt x="24532" y="642"/>
                    <a:pt x="24718" y="770"/>
                    <a:pt x="24832" y="770"/>
                  </a:cubicBezTo>
                  <a:cubicBezTo>
                    <a:pt x="25074" y="770"/>
                    <a:pt x="25245" y="585"/>
                    <a:pt x="25245" y="414"/>
                  </a:cubicBezTo>
                  <a:cubicBezTo>
                    <a:pt x="25245" y="171"/>
                    <a:pt x="25074" y="0"/>
                    <a:pt x="2483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" name="Google Shape;418;p57"/>
            <p:cNvSpPr/>
            <p:nvPr/>
          </p:nvSpPr>
          <p:spPr>
            <a:xfrm rot="-5400000">
              <a:off x="6506661" y="3582076"/>
              <a:ext cx="1284264" cy="162594"/>
            </a:xfrm>
            <a:custGeom>
              <a:rect b="b" l="l" r="r" t="t"/>
              <a:pathLst>
                <a:path extrusionOk="0" h="3738" w="29525">
                  <a:moveTo>
                    <a:pt x="29111" y="1"/>
                  </a:moveTo>
                  <a:cubicBezTo>
                    <a:pt x="28996" y="1"/>
                    <a:pt x="28811" y="115"/>
                    <a:pt x="28754" y="300"/>
                  </a:cubicBezTo>
                  <a:lnTo>
                    <a:pt x="12708" y="300"/>
                  </a:lnTo>
                  <a:lnTo>
                    <a:pt x="12708" y="3509"/>
                  </a:lnTo>
                  <a:lnTo>
                    <a:pt x="0" y="3509"/>
                  </a:lnTo>
                  <a:lnTo>
                    <a:pt x="0" y="3737"/>
                  </a:lnTo>
                  <a:lnTo>
                    <a:pt x="12951" y="3737"/>
                  </a:lnTo>
                  <a:lnTo>
                    <a:pt x="12951" y="528"/>
                  </a:lnTo>
                  <a:lnTo>
                    <a:pt x="28754" y="528"/>
                  </a:lnTo>
                  <a:cubicBezTo>
                    <a:pt x="28811" y="657"/>
                    <a:pt x="28996" y="771"/>
                    <a:pt x="29111" y="771"/>
                  </a:cubicBezTo>
                  <a:cubicBezTo>
                    <a:pt x="29353" y="771"/>
                    <a:pt x="29524" y="600"/>
                    <a:pt x="29524" y="414"/>
                  </a:cubicBezTo>
                  <a:cubicBezTo>
                    <a:pt x="29524" y="172"/>
                    <a:pt x="29353" y="1"/>
                    <a:pt x="29111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" name="Google Shape;419;p57"/>
            <p:cNvSpPr/>
            <p:nvPr/>
          </p:nvSpPr>
          <p:spPr>
            <a:xfrm rot="-5400000">
              <a:off x="6617711" y="3742147"/>
              <a:ext cx="953596" cy="173120"/>
            </a:xfrm>
            <a:custGeom>
              <a:rect b="b" l="l" r="r" t="t"/>
              <a:pathLst>
                <a:path extrusionOk="0" h="3980" w="21923">
                  <a:moveTo>
                    <a:pt x="21566" y="0"/>
                  </a:moveTo>
                  <a:cubicBezTo>
                    <a:pt x="21394" y="0"/>
                    <a:pt x="21209" y="114"/>
                    <a:pt x="21209" y="300"/>
                  </a:cubicBezTo>
                  <a:lnTo>
                    <a:pt x="11168" y="300"/>
                  </a:lnTo>
                  <a:lnTo>
                    <a:pt x="11168" y="3752"/>
                  </a:lnTo>
                  <a:lnTo>
                    <a:pt x="0" y="3752"/>
                  </a:lnTo>
                  <a:lnTo>
                    <a:pt x="0" y="3980"/>
                  </a:lnTo>
                  <a:lnTo>
                    <a:pt x="11410" y="3980"/>
                  </a:lnTo>
                  <a:lnTo>
                    <a:pt x="11410" y="542"/>
                  </a:lnTo>
                  <a:lnTo>
                    <a:pt x="21209" y="542"/>
                  </a:lnTo>
                  <a:cubicBezTo>
                    <a:pt x="21209" y="656"/>
                    <a:pt x="21394" y="771"/>
                    <a:pt x="21566" y="771"/>
                  </a:cubicBezTo>
                  <a:cubicBezTo>
                    <a:pt x="21751" y="771"/>
                    <a:pt x="21922" y="599"/>
                    <a:pt x="21922" y="414"/>
                  </a:cubicBezTo>
                  <a:cubicBezTo>
                    <a:pt x="21922" y="186"/>
                    <a:pt x="21751" y="0"/>
                    <a:pt x="2156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" name="Google Shape;420;p57"/>
            <p:cNvSpPr/>
            <p:nvPr/>
          </p:nvSpPr>
          <p:spPr>
            <a:xfrm rot="-5400000">
              <a:off x="6516884" y="3690342"/>
              <a:ext cx="1059686" cy="170641"/>
            </a:xfrm>
            <a:custGeom>
              <a:rect b="b" l="l" r="r" t="t"/>
              <a:pathLst>
                <a:path extrusionOk="0" h="3923" w="24362">
                  <a:moveTo>
                    <a:pt x="24004" y="1"/>
                  </a:moveTo>
                  <a:cubicBezTo>
                    <a:pt x="23819" y="1"/>
                    <a:pt x="23648" y="115"/>
                    <a:pt x="23648" y="300"/>
                  </a:cubicBezTo>
                  <a:lnTo>
                    <a:pt x="10098" y="300"/>
                  </a:lnTo>
                  <a:lnTo>
                    <a:pt x="10098" y="3680"/>
                  </a:lnTo>
                  <a:lnTo>
                    <a:pt x="0" y="3680"/>
                  </a:lnTo>
                  <a:lnTo>
                    <a:pt x="0" y="3923"/>
                  </a:lnTo>
                  <a:lnTo>
                    <a:pt x="10341" y="3923"/>
                  </a:lnTo>
                  <a:lnTo>
                    <a:pt x="10341" y="543"/>
                  </a:lnTo>
                  <a:lnTo>
                    <a:pt x="23648" y="543"/>
                  </a:lnTo>
                  <a:cubicBezTo>
                    <a:pt x="23648" y="657"/>
                    <a:pt x="23819" y="771"/>
                    <a:pt x="24004" y="771"/>
                  </a:cubicBezTo>
                  <a:cubicBezTo>
                    <a:pt x="24176" y="771"/>
                    <a:pt x="24361" y="600"/>
                    <a:pt x="24361" y="414"/>
                  </a:cubicBezTo>
                  <a:cubicBezTo>
                    <a:pt x="24361" y="186"/>
                    <a:pt x="24176" y="1"/>
                    <a:pt x="2400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21" name="Google Shape;421;p57"/>
          <p:cNvGrpSpPr/>
          <p:nvPr/>
        </p:nvGrpSpPr>
        <p:grpSpPr>
          <a:xfrm>
            <a:off x="4454483" y="3699598"/>
            <a:ext cx="651152" cy="2279188"/>
            <a:chOff x="7780935" y="2930680"/>
            <a:chExt cx="392780" cy="1374826"/>
          </a:xfrm>
        </p:grpSpPr>
        <p:sp>
          <p:nvSpPr>
            <p:cNvPr id="422" name="Google Shape;422;p57"/>
            <p:cNvSpPr/>
            <p:nvPr/>
          </p:nvSpPr>
          <p:spPr>
            <a:xfrm rot="-5400000">
              <a:off x="7866274" y="3998065"/>
              <a:ext cx="449808" cy="165073"/>
            </a:xfrm>
            <a:custGeom>
              <a:rect b="b" l="l" r="r" t="t"/>
              <a:pathLst>
                <a:path extrusionOk="0" h="3795" w="10341">
                  <a:moveTo>
                    <a:pt x="0" y="0"/>
                  </a:moveTo>
                  <a:lnTo>
                    <a:pt x="0" y="229"/>
                  </a:lnTo>
                  <a:lnTo>
                    <a:pt x="9856" y="229"/>
                  </a:lnTo>
                  <a:lnTo>
                    <a:pt x="9856" y="3081"/>
                  </a:lnTo>
                  <a:cubicBezTo>
                    <a:pt x="9685" y="3081"/>
                    <a:pt x="9556" y="3267"/>
                    <a:pt x="9556" y="3438"/>
                  </a:cubicBezTo>
                  <a:cubicBezTo>
                    <a:pt x="9556" y="3623"/>
                    <a:pt x="9742" y="3794"/>
                    <a:pt x="9984" y="3794"/>
                  </a:cubicBezTo>
                  <a:cubicBezTo>
                    <a:pt x="10155" y="3794"/>
                    <a:pt x="10341" y="3623"/>
                    <a:pt x="10341" y="3438"/>
                  </a:cubicBezTo>
                  <a:cubicBezTo>
                    <a:pt x="10341" y="3267"/>
                    <a:pt x="10212" y="3081"/>
                    <a:pt x="10098" y="3081"/>
                  </a:cubicBezTo>
                  <a:lnTo>
                    <a:pt x="1009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" name="Google Shape;423;p57"/>
            <p:cNvSpPr/>
            <p:nvPr/>
          </p:nvSpPr>
          <p:spPr>
            <a:xfrm rot="-5400000">
              <a:off x="7822212" y="3954002"/>
              <a:ext cx="498829" cy="204177"/>
            </a:xfrm>
            <a:custGeom>
              <a:rect b="b" l="l" r="r" t="t"/>
              <a:pathLst>
                <a:path extrusionOk="0" h="4694" w="11468">
                  <a:moveTo>
                    <a:pt x="0" y="1"/>
                  </a:moveTo>
                  <a:lnTo>
                    <a:pt x="0" y="243"/>
                  </a:lnTo>
                  <a:lnTo>
                    <a:pt x="10925" y="243"/>
                  </a:lnTo>
                  <a:lnTo>
                    <a:pt x="10925" y="3980"/>
                  </a:lnTo>
                  <a:cubicBezTo>
                    <a:pt x="10811" y="3980"/>
                    <a:pt x="10697" y="4166"/>
                    <a:pt x="10697" y="4337"/>
                  </a:cubicBezTo>
                  <a:cubicBezTo>
                    <a:pt x="10697" y="4522"/>
                    <a:pt x="10868" y="4693"/>
                    <a:pt x="11054" y="4693"/>
                  </a:cubicBezTo>
                  <a:cubicBezTo>
                    <a:pt x="11282" y="4693"/>
                    <a:pt x="11467" y="4522"/>
                    <a:pt x="11467" y="4337"/>
                  </a:cubicBezTo>
                  <a:cubicBezTo>
                    <a:pt x="11467" y="4166"/>
                    <a:pt x="11339" y="3980"/>
                    <a:pt x="11168" y="3980"/>
                  </a:cubicBezTo>
                  <a:lnTo>
                    <a:pt x="11168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" name="Google Shape;424;p57"/>
            <p:cNvSpPr/>
            <p:nvPr/>
          </p:nvSpPr>
          <p:spPr>
            <a:xfrm rot="-5400000">
              <a:off x="7418033" y="3559740"/>
              <a:ext cx="1266256" cy="225274"/>
            </a:xfrm>
            <a:custGeom>
              <a:rect b="b" l="l" r="r" t="t"/>
              <a:pathLst>
                <a:path extrusionOk="0" h="5179" w="29111">
                  <a:moveTo>
                    <a:pt x="0" y="1"/>
                  </a:moveTo>
                  <a:lnTo>
                    <a:pt x="0" y="243"/>
                  </a:lnTo>
                  <a:lnTo>
                    <a:pt x="11995" y="243"/>
                  </a:lnTo>
                  <a:lnTo>
                    <a:pt x="11995" y="5178"/>
                  </a:lnTo>
                  <a:lnTo>
                    <a:pt x="16631" y="5178"/>
                  </a:lnTo>
                  <a:lnTo>
                    <a:pt x="20909" y="828"/>
                  </a:lnTo>
                  <a:lnTo>
                    <a:pt x="28340" y="828"/>
                  </a:lnTo>
                  <a:cubicBezTo>
                    <a:pt x="28397" y="1013"/>
                    <a:pt x="28526" y="1127"/>
                    <a:pt x="28697" y="1127"/>
                  </a:cubicBezTo>
                  <a:cubicBezTo>
                    <a:pt x="28939" y="1127"/>
                    <a:pt x="29111" y="956"/>
                    <a:pt x="29111" y="714"/>
                  </a:cubicBezTo>
                  <a:cubicBezTo>
                    <a:pt x="29111" y="543"/>
                    <a:pt x="28939" y="357"/>
                    <a:pt x="28697" y="357"/>
                  </a:cubicBezTo>
                  <a:cubicBezTo>
                    <a:pt x="28583" y="357"/>
                    <a:pt x="28397" y="471"/>
                    <a:pt x="28340" y="600"/>
                  </a:cubicBezTo>
                  <a:lnTo>
                    <a:pt x="20852" y="600"/>
                  </a:lnTo>
                  <a:lnTo>
                    <a:pt x="16516" y="4936"/>
                  </a:lnTo>
                  <a:lnTo>
                    <a:pt x="12238" y="4936"/>
                  </a:lnTo>
                  <a:lnTo>
                    <a:pt x="12238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" name="Google Shape;425;p57"/>
            <p:cNvSpPr/>
            <p:nvPr/>
          </p:nvSpPr>
          <p:spPr>
            <a:xfrm rot="-5400000">
              <a:off x="7317206" y="3505455"/>
              <a:ext cx="1374825" cy="225274"/>
            </a:xfrm>
            <a:custGeom>
              <a:rect b="b" l="l" r="r" t="t"/>
              <a:pathLst>
                <a:path extrusionOk="0" h="5179" w="31607">
                  <a:moveTo>
                    <a:pt x="0" y="1"/>
                  </a:moveTo>
                  <a:lnTo>
                    <a:pt x="0" y="243"/>
                  </a:lnTo>
                  <a:lnTo>
                    <a:pt x="13065" y="243"/>
                  </a:lnTo>
                  <a:lnTo>
                    <a:pt x="13065" y="5178"/>
                  </a:lnTo>
                  <a:lnTo>
                    <a:pt x="15917" y="5178"/>
                  </a:lnTo>
                  <a:lnTo>
                    <a:pt x="20382" y="714"/>
                  </a:lnTo>
                  <a:lnTo>
                    <a:pt x="30836" y="714"/>
                  </a:lnTo>
                  <a:cubicBezTo>
                    <a:pt x="30893" y="900"/>
                    <a:pt x="31022" y="1014"/>
                    <a:pt x="31193" y="1014"/>
                  </a:cubicBezTo>
                  <a:cubicBezTo>
                    <a:pt x="31435" y="1014"/>
                    <a:pt x="31607" y="828"/>
                    <a:pt x="31607" y="600"/>
                  </a:cubicBezTo>
                  <a:cubicBezTo>
                    <a:pt x="31607" y="415"/>
                    <a:pt x="31435" y="243"/>
                    <a:pt x="31193" y="243"/>
                  </a:cubicBezTo>
                  <a:cubicBezTo>
                    <a:pt x="31079" y="243"/>
                    <a:pt x="30893" y="358"/>
                    <a:pt x="30836" y="472"/>
                  </a:cubicBezTo>
                  <a:lnTo>
                    <a:pt x="20253" y="472"/>
                  </a:lnTo>
                  <a:lnTo>
                    <a:pt x="15803" y="4936"/>
                  </a:lnTo>
                  <a:lnTo>
                    <a:pt x="13307" y="4936"/>
                  </a:lnTo>
                  <a:lnTo>
                    <a:pt x="1330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" name="Google Shape;426;p57"/>
            <p:cNvSpPr/>
            <p:nvPr/>
          </p:nvSpPr>
          <p:spPr>
            <a:xfrm rot="-5400000">
              <a:off x="7374298" y="3624573"/>
              <a:ext cx="1144680" cy="217183"/>
            </a:xfrm>
            <a:custGeom>
              <a:rect b="b" l="l" r="r" t="t"/>
              <a:pathLst>
                <a:path extrusionOk="0" h="4993" w="26316">
                  <a:moveTo>
                    <a:pt x="25901" y="0"/>
                  </a:moveTo>
                  <a:cubicBezTo>
                    <a:pt x="25730" y="0"/>
                    <a:pt x="25602" y="114"/>
                    <a:pt x="25545" y="228"/>
                  </a:cubicBezTo>
                  <a:lnTo>
                    <a:pt x="20253" y="228"/>
                  </a:lnTo>
                  <a:lnTo>
                    <a:pt x="15689" y="4750"/>
                  </a:lnTo>
                  <a:lnTo>
                    <a:pt x="14491" y="4750"/>
                  </a:lnTo>
                  <a:lnTo>
                    <a:pt x="14491" y="171"/>
                  </a:lnTo>
                  <a:lnTo>
                    <a:pt x="0" y="171"/>
                  </a:lnTo>
                  <a:lnTo>
                    <a:pt x="0" y="414"/>
                  </a:lnTo>
                  <a:lnTo>
                    <a:pt x="14263" y="414"/>
                  </a:lnTo>
                  <a:lnTo>
                    <a:pt x="14263" y="4992"/>
                  </a:lnTo>
                  <a:lnTo>
                    <a:pt x="15803" y="4992"/>
                  </a:lnTo>
                  <a:lnTo>
                    <a:pt x="20325" y="471"/>
                  </a:lnTo>
                  <a:lnTo>
                    <a:pt x="25545" y="471"/>
                  </a:lnTo>
                  <a:cubicBezTo>
                    <a:pt x="25602" y="642"/>
                    <a:pt x="25787" y="713"/>
                    <a:pt x="25901" y="713"/>
                  </a:cubicBezTo>
                  <a:cubicBezTo>
                    <a:pt x="26144" y="713"/>
                    <a:pt x="26315" y="585"/>
                    <a:pt x="26315" y="357"/>
                  </a:cubicBezTo>
                  <a:cubicBezTo>
                    <a:pt x="26315" y="171"/>
                    <a:pt x="26144" y="0"/>
                    <a:pt x="25901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" name="Google Shape;427;p57"/>
            <p:cNvSpPr/>
            <p:nvPr/>
          </p:nvSpPr>
          <p:spPr>
            <a:xfrm rot="-5400000">
              <a:off x="7256398" y="3576791"/>
              <a:ext cx="1253250" cy="204177"/>
            </a:xfrm>
            <a:custGeom>
              <a:rect b="b" l="l" r="r" t="t"/>
              <a:pathLst>
                <a:path extrusionOk="0" h="4694" w="28812">
                  <a:moveTo>
                    <a:pt x="28397" y="1"/>
                  </a:moveTo>
                  <a:cubicBezTo>
                    <a:pt x="28283" y="1"/>
                    <a:pt x="28098" y="115"/>
                    <a:pt x="28041" y="243"/>
                  </a:cubicBezTo>
                  <a:lnTo>
                    <a:pt x="19540" y="243"/>
                  </a:lnTo>
                  <a:lnTo>
                    <a:pt x="15618" y="4166"/>
                  </a:lnTo>
                  <a:lnTo>
                    <a:pt x="15618" y="172"/>
                  </a:lnTo>
                  <a:lnTo>
                    <a:pt x="0" y="172"/>
                  </a:lnTo>
                  <a:lnTo>
                    <a:pt x="0" y="415"/>
                  </a:lnTo>
                  <a:lnTo>
                    <a:pt x="15390" y="415"/>
                  </a:lnTo>
                  <a:lnTo>
                    <a:pt x="15390" y="4693"/>
                  </a:lnTo>
                  <a:lnTo>
                    <a:pt x="19669" y="472"/>
                  </a:lnTo>
                  <a:lnTo>
                    <a:pt x="28041" y="472"/>
                  </a:lnTo>
                  <a:cubicBezTo>
                    <a:pt x="28098" y="657"/>
                    <a:pt x="28226" y="771"/>
                    <a:pt x="28397" y="771"/>
                  </a:cubicBezTo>
                  <a:cubicBezTo>
                    <a:pt x="28640" y="771"/>
                    <a:pt x="28811" y="600"/>
                    <a:pt x="28811" y="357"/>
                  </a:cubicBezTo>
                  <a:cubicBezTo>
                    <a:pt x="28811" y="172"/>
                    <a:pt x="28640" y="1"/>
                    <a:pt x="28397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28" name="Google Shape;428;p57"/>
          <p:cNvGrpSpPr/>
          <p:nvPr/>
        </p:nvGrpSpPr>
        <p:grpSpPr>
          <a:xfrm>
            <a:off x="5169695" y="3421397"/>
            <a:ext cx="793063" cy="2849001"/>
            <a:chOff x="8623428" y="2586962"/>
            <a:chExt cx="478382" cy="1718544"/>
          </a:xfrm>
        </p:grpSpPr>
        <p:sp>
          <p:nvSpPr>
            <p:cNvPr id="429" name="Google Shape;429;p57"/>
            <p:cNvSpPr/>
            <p:nvPr/>
          </p:nvSpPr>
          <p:spPr>
            <a:xfrm rot="-5400000">
              <a:off x="8267028" y="3481249"/>
              <a:ext cx="1527458" cy="121054"/>
            </a:xfrm>
            <a:custGeom>
              <a:rect b="b" l="l" r="r" t="t"/>
              <a:pathLst>
                <a:path extrusionOk="0" h="2783" w="35116">
                  <a:moveTo>
                    <a:pt x="18185" y="1"/>
                  </a:moveTo>
                  <a:lnTo>
                    <a:pt x="15917" y="2254"/>
                  </a:lnTo>
                  <a:lnTo>
                    <a:pt x="0" y="2254"/>
                  </a:lnTo>
                  <a:lnTo>
                    <a:pt x="0" y="2497"/>
                  </a:lnTo>
                  <a:lnTo>
                    <a:pt x="16046" y="2497"/>
                  </a:lnTo>
                  <a:lnTo>
                    <a:pt x="18299" y="229"/>
                  </a:lnTo>
                  <a:lnTo>
                    <a:pt x="22878" y="229"/>
                  </a:lnTo>
                  <a:lnTo>
                    <a:pt x="25131" y="2497"/>
                  </a:lnTo>
                  <a:lnTo>
                    <a:pt x="34402" y="2497"/>
                  </a:lnTo>
                  <a:cubicBezTo>
                    <a:pt x="34459" y="2668"/>
                    <a:pt x="34588" y="2782"/>
                    <a:pt x="34759" y="2782"/>
                  </a:cubicBezTo>
                  <a:cubicBezTo>
                    <a:pt x="35001" y="2782"/>
                    <a:pt x="35115" y="2611"/>
                    <a:pt x="35115" y="2368"/>
                  </a:cubicBezTo>
                  <a:cubicBezTo>
                    <a:pt x="35115" y="2197"/>
                    <a:pt x="35001" y="2012"/>
                    <a:pt x="34759" y="2012"/>
                  </a:cubicBezTo>
                  <a:cubicBezTo>
                    <a:pt x="34588" y="2012"/>
                    <a:pt x="34459" y="2140"/>
                    <a:pt x="34402" y="2254"/>
                  </a:cubicBezTo>
                  <a:lnTo>
                    <a:pt x="25245" y="2254"/>
                  </a:lnTo>
                  <a:lnTo>
                    <a:pt x="22935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" name="Google Shape;430;p57"/>
            <p:cNvSpPr/>
            <p:nvPr/>
          </p:nvSpPr>
          <p:spPr>
            <a:xfrm rot="-5400000">
              <a:off x="8122184" y="3470418"/>
              <a:ext cx="1506971" cy="163203"/>
            </a:xfrm>
            <a:custGeom>
              <a:rect b="b" l="l" r="r" t="t"/>
              <a:pathLst>
                <a:path extrusionOk="0" h="3752" w="34645">
                  <a:moveTo>
                    <a:pt x="14135" y="0"/>
                  </a:moveTo>
                  <a:lnTo>
                    <a:pt x="14135" y="3509"/>
                  </a:lnTo>
                  <a:lnTo>
                    <a:pt x="0" y="3509"/>
                  </a:lnTo>
                  <a:lnTo>
                    <a:pt x="0" y="3751"/>
                  </a:lnTo>
                  <a:lnTo>
                    <a:pt x="14377" y="3751"/>
                  </a:lnTo>
                  <a:lnTo>
                    <a:pt x="14377" y="243"/>
                  </a:lnTo>
                  <a:lnTo>
                    <a:pt x="24832" y="243"/>
                  </a:lnTo>
                  <a:lnTo>
                    <a:pt x="27684" y="3095"/>
                  </a:lnTo>
                  <a:lnTo>
                    <a:pt x="33874" y="3095"/>
                  </a:lnTo>
                  <a:cubicBezTo>
                    <a:pt x="33931" y="3209"/>
                    <a:pt x="34103" y="3338"/>
                    <a:pt x="34231" y="3338"/>
                  </a:cubicBezTo>
                  <a:cubicBezTo>
                    <a:pt x="34459" y="3338"/>
                    <a:pt x="34645" y="3152"/>
                    <a:pt x="34645" y="2910"/>
                  </a:cubicBezTo>
                  <a:cubicBezTo>
                    <a:pt x="34645" y="2739"/>
                    <a:pt x="34459" y="2553"/>
                    <a:pt x="34231" y="2553"/>
                  </a:cubicBezTo>
                  <a:cubicBezTo>
                    <a:pt x="34046" y="2553"/>
                    <a:pt x="33931" y="2682"/>
                    <a:pt x="33874" y="2853"/>
                  </a:cubicBezTo>
                  <a:lnTo>
                    <a:pt x="27741" y="2853"/>
                  </a:lnTo>
                  <a:lnTo>
                    <a:pt x="24960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" name="Google Shape;431;p57"/>
            <p:cNvSpPr/>
            <p:nvPr/>
          </p:nvSpPr>
          <p:spPr>
            <a:xfrm rot="-5400000">
              <a:off x="8039648" y="3426986"/>
              <a:ext cx="1578959" cy="178079"/>
            </a:xfrm>
            <a:custGeom>
              <a:rect b="b" l="l" r="r" t="t"/>
              <a:pathLst>
                <a:path extrusionOk="0" h="4094" w="36300">
                  <a:moveTo>
                    <a:pt x="13193" y="0"/>
                  </a:moveTo>
                  <a:lnTo>
                    <a:pt x="13193" y="3866"/>
                  </a:lnTo>
                  <a:lnTo>
                    <a:pt x="0" y="3866"/>
                  </a:lnTo>
                  <a:lnTo>
                    <a:pt x="0" y="4094"/>
                  </a:lnTo>
                  <a:lnTo>
                    <a:pt x="13421" y="4094"/>
                  </a:lnTo>
                  <a:lnTo>
                    <a:pt x="13421" y="228"/>
                  </a:lnTo>
                  <a:lnTo>
                    <a:pt x="25488" y="228"/>
                  </a:lnTo>
                  <a:lnTo>
                    <a:pt x="28397" y="3152"/>
                  </a:lnTo>
                  <a:lnTo>
                    <a:pt x="35586" y="3152"/>
                  </a:lnTo>
                  <a:cubicBezTo>
                    <a:pt x="35657" y="3266"/>
                    <a:pt x="35771" y="3381"/>
                    <a:pt x="35942" y="3381"/>
                  </a:cubicBezTo>
                  <a:cubicBezTo>
                    <a:pt x="36185" y="3381"/>
                    <a:pt x="36299" y="3266"/>
                    <a:pt x="36299" y="3024"/>
                  </a:cubicBezTo>
                  <a:cubicBezTo>
                    <a:pt x="36299" y="2853"/>
                    <a:pt x="36185" y="2667"/>
                    <a:pt x="35942" y="2667"/>
                  </a:cubicBezTo>
                  <a:cubicBezTo>
                    <a:pt x="35771" y="2667"/>
                    <a:pt x="35657" y="2724"/>
                    <a:pt x="35586" y="2910"/>
                  </a:cubicBezTo>
                  <a:lnTo>
                    <a:pt x="28454" y="2910"/>
                  </a:lnTo>
                  <a:lnTo>
                    <a:pt x="25602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" name="Google Shape;432;p57"/>
            <p:cNvSpPr/>
            <p:nvPr/>
          </p:nvSpPr>
          <p:spPr>
            <a:xfrm rot="-5400000">
              <a:off x="8073163" y="3501432"/>
              <a:ext cx="1413930" cy="194216"/>
            </a:xfrm>
            <a:custGeom>
              <a:rect b="b" l="l" r="r" t="t"/>
              <a:pathLst>
                <a:path extrusionOk="0" h="4465" w="32506">
                  <a:moveTo>
                    <a:pt x="12238" y="0"/>
                  </a:moveTo>
                  <a:lnTo>
                    <a:pt x="12238" y="4222"/>
                  </a:lnTo>
                  <a:lnTo>
                    <a:pt x="0" y="4222"/>
                  </a:lnTo>
                  <a:lnTo>
                    <a:pt x="0" y="4464"/>
                  </a:lnTo>
                  <a:lnTo>
                    <a:pt x="12480" y="4464"/>
                  </a:lnTo>
                  <a:lnTo>
                    <a:pt x="12480" y="243"/>
                  </a:lnTo>
                  <a:lnTo>
                    <a:pt x="26258" y="243"/>
                  </a:lnTo>
                  <a:lnTo>
                    <a:pt x="29353" y="3323"/>
                  </a:lnTo>
                  <a:lnTo>
                    <a:pt x="31792" y="3323"/>
                  </a:lnTo>
                  <a:cubicBezTo>
                    <a:pt x="31849" y="3452"/>
                    <a:pt x="31963" y="3566"/>
                    <a:pt x="32149" y="3566"/>
                  </a:cubicBezTo>
                  <a:cubicBezTo>
                    <a:pt x="32377" y="3566"/>
                    <a:pt x="32505" y="3395"/>
                    <a:pt x="32505" y="3209"/>
                  </a:cubicBezTo>
                  <a:cubicBezTo>
                    <a:pt x="32505" y="2967"/>
                    <a:pt x="32377" y="2796"/>
                    <a:pt x="32149" y="2796"/>
                  </a:cubicBezTo>
                  <a:cubicBezTo>
                    <a:pt x="31963" y="2796"/>
                    <a:pt x="31849" y="2910"/>
                    <a:pt x="31792" y="3095"/>
                  </a:cubicBezTo>
                  <a:lnTo>
                    <a:pt x="29467" y="3095"/>
                  </a:lnTo>
                  <a:lnTo>
                    <a:pt x="26386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" name="Google Shape;433;p57"/>
            <p:cNvSpPr/>
            <p:nvPr/>
          </p:nvSpPr>
          <p:spPr>
            <a:xfrm rot="-5400000">
              <a:off x="8472362" y="4017291"/>
              <a:ext cx="439281" cy="137148"/>
            </a:xfrm>
            <a:custGeom>
              <a:rect b="b" l="l" r="r" t="t"/>
              <a:pathLst>
                <a:path extrusionOk="0" h="3153" w="10099">
                  <a:moveTo>
                    <a:pt x="9742" y="1"/>
                  </a:moveTo>
                  <a:cubicBezTo>
                    <a:pt x="9499" y="1"/>
                    <a:pt x="9328" y="186"/>
                    <a:pt x="9328" y="357"/>
                  </a:cubicBezTo>
                  <a:cubicBezTo>
                    <a:pt x="9328" y="543"/>
                    <a:pt x="9442" y="714"/>
                    <a:pt x="9628" y="714"/>
                  </a:cubicBezTo>
                  <a:lnTo>
                    <a:pt x="9628" y="2910"/>
                  </a:lnTo>
                  <a:lnTo>
                    <a:pt x="0" y="2910"/>
                  </a:lnTo>
                  <a:lnTo>
                    <a:pt x="0" y="3153"/>
                  </a:lnTo>
                  <a:lnTo>
                    <a:pt x="9856" y="3153"/>
                  </a:lnTo>
                  <a:lnTo>
                    <a:pt x="9856" y="714"/>
                  </a:lnTo>
                  <a:cubicBezTo>
                    <a:pt x="9984" y="714"/>
                    <a:pt x="10098" y="543"/>
                    <a:pt x="10098" y="357"/>
                  </a:cubicBezTo>
                  <a:cubicBezTo>
                    <a:pt x="10098" y="186"/>
                    <a:pt x="9913" y="1"/>
                    <a:pt x="9742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" name="Google Shape;434;p57"/>
            <p:cNvSpPr/>
            <p:nvPr/>
          </p:nvSpPr>
          <p:spPr>
            <a:xfrm rot="-5400000">
              <a:off x="8472688" y="3978513"/>
              <a:ext cx="477733" cy="176252"/>
            </a:xfrm>
            <a:custGeom>
              <a:rect b="b" l="l" r="r" t="t"/>
              <a:pathLst>
                <a:path extrusionOk="0" h="4052" w="10983">
                  <a:moveTo>
                    <a:pt x="10569" y="1"/>
                  </a:moveTo>
                  <a:cubicBezTo>
                    <a:pt x="10398" y="1"/>
                    <a:pt x="10212" y="186"/>
                    <a:pt x="10212" y="357"/>
                  </a:cubicBezTo>
                  <a:cubicBezTo>
                    <a:pt x="10212" y="543"/>
                    <a:pt x="10341" y="714"/>
                    <a:pt x="10455" y="714"/>
                  </a:cubicBezTo>
                  <a:lnTo>
                    <a:pt x="10455" y="3809"/>
                  </a:lnTo>
                  <a:lnTo>
                    <a:pt x="0" y="3809"/>
                  </a:lnTo>
                  <a:lnTo>
                    <a:pt x="0" y="4052"/>
                  </a:lnTo>
                  <a:lnTo>
                    <a:pt x="10697" y="4052"/>
                  </a:lnTo>
                  <a:lnTo>
                    <a:pt x="10697" y="714"/>
                  </a:lnTo>
                  <a:cubicBezTo>
                    <a:pt x="10868" y="714"/>
                    <a:pt x="10983" y="543"/>
                    <a:pt x="10983" y="357"/>
                  </a:cubicBezTo>
                  <a:cubicBezTo>
                    <a:pt x="10983" y="186"/>
                    <a:pt x="10811" y="1"/>
                    <a:pt x="10569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" name="Google Shape;435;p57"/>
            <p:cNvSpPr/>
            <p:nvPr/>
          </p:nvSpPr>
          <p:spPr>
            <a:xfrm rot="-5400000">
              <a:off x="8182970" y="3430727"/>
              <a:ext cx="1620499" cy="129057"/>
            </a:xfrm>
            <a:custGeom>
              <a:rect b="b" l="l" r="r" t="t"/>
              <a:pathLst>
                <a:path extrusionOk="0" h="2967" w="37255">
                  <a:moveTo>
                    <a:pt x="17700" y="0"/>
                  </a:moveTo>
                  <a:lnTo>
                    <a:pt x="15261" y="2382"/>
                  </a:lnTo>
                  <a:lnTo>
                    <a:pt x="0" y="2382"/>
                  </a:lnTo>
                  <a:lnTo>
                    <a:pt x="0" y="2610"/>
                  </a:lnTo>
                  <a:lnTo>
                    <a:pt x="15390" y="2610"/>
                  </a:lnTo>
                  <a:lnTo>
                    <a:pt x="17829" y="243"/>
                  </a:lnTo>
                  <a:lnTo>
                    <a:pt x="23462" y="243"/>
                  </a:lnTo>
                  <a:lnTo>
                    <a:pt x="26030" y="2739"/>
                  </a:lnTo>
                  <a:lnTo>
                    <a:pt x="36484" y="2739"/>
                  </a:lnTo>
                  <a:cubicBezTo>
                    <a:pt x="36542" y="2910"/>
                    <a:pt x="36727" y="2967"/>
                    <a:pt x="36841" y="2967"/>
                  </a:cubicBezTo>
                  <a:cubicBezTo>
                    <a:pt x="37084" y="2967"/>
                    <a:pt x="37255" y="2853"/>
                    <a:pt x="37255" y="2610"/>
                  </a:cubicBezTo>
                  <a:cubicBezTo>
                    <a:pt x="37255" y="2382"/>
                    <a:pt x="37084" y="2254"/>
                    <a:pt x="36841" y="2254"/>
                  </a:cubicBezTo>
                  <a:cubicBezTo>
                    <a:pt x="36727" y="2254"/>
                    <a:pt x="36542" y="2311"/>
                    <a:pt x="36484" y="2496"/>
                  </a:cubicBezTo>
                  <a:lnTo>
                    <a:pt x="26087" y="2496"/>
                  </a:lnTo>
                  <a:lnTo>
                    <a:pt x="23591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" name="Google Shape;436;p57"/>
            <p:cNvSpPr/>
            <p:nvPr/>
          </p:nvSpPr>
          <p:spPr>
            <a:xfrm rot="-5400000">
              <a:off x="8089908" y="3371157"/>
              <a:ext cx="1718543" cy="150153"/>
            </a:xfrm>
            <a:custGeom>
              <a:rect b="b" l="l" r="r" t="t"/>
              <a:pathLst>
                <a:path extrusionOk="0" h="3452" w="39509">
                  <a:moveTo>
                    <a:pt x="17344" y="0"/>
                  </a:moveTo>
                  <a:lnTo>
                    <a:pt x="14620" y="2681"/>
                  </a:lnTo>
                  <a:lnTo>
                    <a:pt x="0" y="2681"/>
                  </a:lnTo>
                  <a:lnTo>
                    <a:pt x="0" y="2924"/>
                  </a:lnTo>
                  <a:lnTo>
                    <a:pt x="14734" y="2924"/>
                  </a:lnTo>
                  <a:lnTo>
                    <a:pt x="17401" y="243"/>
                  </a:lnTo>
                  <a:lnTo>
                    <a:pt x="24062" y="243"/>
                  </a:lnTo>
                  <a:lnTo>
                    <a:pt x="27028" y="3152"/>
                  </a:lnTo>
                  <a:lnTo>
                    <a:pt x="38738" y="3152"/>
                  </a:lnTo>
                  <a:cubicBezTo>
                    <a:pt x="38795" y="3338"/>
                    <a:pt x="38980" y="3452"/>
                    <a:pt x="39095" y="3452"/>
                  </a:cubicBezTo>
                  <a:cubicBezTo>
                    <a:pt x="39337" y="3452"/>
                    <a:pt x="39508" y="3281"/>
                    <a:pt x="39508" y="3038"/>
                  </a:cubicBezTo>
                  <a:cubicBezTo>
                    <a:pt x="39508" y="2853"/>
                    <a:pt x="39337" y="2681"/>
                    <a:pt x="39095" y="2681"/>
                  </a:cubicBezTo>
                  <a:cubicBezTo>
                    <a:pt x="38980" y="2681"/>
                    <a:pt x="38795" y="2796"/>
                    <a:pt x="38738" y="2924"/>
                  </a:cubicBezTo>
                  <a:lnTo>
                    <a:pt x="27157" y="2924"/>
                  </a:lnTo>
                  <a:lnTo>
                    <a:pt x="24176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" name="Google Shape;437;p57"/>
            <p:cNvSpPr/>
            <p:nvPr/>
          </p:nvSpPr>
          <p:spPr>
            <a:xfrm rot="-5400000">
              <a:off x="8069444" y="3539297"/>
              <a:ext cx="1330763" cy="201654"/>
            </a:xfrm>
            <a:custGeom>
              <a:rect b="b" l="l" r="r" t="t"/>
              <a:pathLst>
                <a:path extrusionOk="0" h="4636" w="30594">
                  <a:moveTo>
                    <a:pt x="11282" y="0"/>
                  </a:moveTo>
                  <a:lnTo>
                    <a:pt x="11282" y="4393"/>
                  </a:lnTo>
                  <a:lnTo>
                    <a:pt x="0" y="4393"/>
                  </a:lnTo>
                  <a:lnTo>
                    <a:pt x="0" y="4636"/>
                  </a:lnTo>
                  <a:lnTo>
                    <a:pt x="11524" y="4636"/>
                  </a:lnTo>
                  <a:lnTo>
                    <a:pt x="11524" y="243"/>
                  </a:lnTo>
                  <a:lnTo>
                    <a:pt x="26914" y="243"/>
                  </a:lnTo>
                  <a:lnTo>
                    <a:pt x="29881" y="3152"/>
                  </a:lnTo>
                  <a:cubicBezTo>
                    <a:pt x="29824" y="3209"/>
                    <a:pt x="29824" y="3267"/>
                    <a:pt x="29824" y="3324"/>
                  </a:cubicBezTo>
                  <a:cubicBezTo>
                    <a:pt x="29824" y="3566"/>
                    <a:pt x="30009" y="3737"/>
                    <a:pt x="30180" y="3737"/>
                  </a:cubicBezTo>
                  <a:cubicBezTo>
                    <a:pt x="30423" y="3737"/>
                    <a:pt x="30594" y="3566"/>
                    <a:pt x="30594" y="3324"/>
                  </a:cubicBezTo>
                  <a:cubicBezTo>
                    <a:pt x="30594" y="3152"/>
                    <a:pt x="30423" y="2967"/>
                    <a:pt x="30180" y="2967"/>
                  </a:cubicBezTo>
                  <a:cubicBezTo>
                    <a:pt x="30123" y="2967"/>
                    <a:pt x="30123" y="2967"/>
                    <a:pt x="30066" y="3024"/>
                  </a:cubicBezTo>
                  <a:lnTo>
                    <a:pt x="2702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" name="Google Shape;438;p57"/>
            <p:cNvSpPr/>
            <p:nvPr/>
          </p:nvSpPr>
          <p:spPr>
            <a:xfrm rot="-5400000">
              <a:off x="8940152" y="3389472"/>
              <a:ext cx="230232" cy="93085"/>
            </a:xfrm>
            <a:custGeom>
              <a:rect b="b" l="l" r="r" t="t"/>
              <a:pathLst>
                <a:path extrusionOk="0" h="2140" w="5293">
                  <a:moveTo>
                    <a:pt x="4879" y="0"/>
                  </a:moveTo>
                  <a:cubicBezTo>
                    <a:pt x="4765" y="0"/>
                    <a:pt x="4579" y="114"/>
                    <a:pt x="4522" y="243"/>
                  </a:cubicBezTo>
                  <a:lnTo>
                    <a:pt x="1912" y="243"/>
                  </a:lnTo>
                  <a:lnTo>
                    <a:pt x="1" y="2140"/>
                  </a:lnTo>
                  <a:lnTo>
                    <a:pt x="357" y="2140"/>
                  </a:lnTo>
                  <a:lnTo>
                    <a:pt x="2026" y="471"/>
                  </a:lnTo>
                  <a:lnTo>
                    <a:pt x="4522" y="471"/>
                  </a:lnTo>
                  <a:cubicBezTo>
                    <a:pt x="4579" y="656"/>
                    <a:pt x="4765" y="770"/>
                    <a:pt x="4879" y="770"/>
                  </a:cubicBezTo>
                  <a:cubicBezTo>
                    <a:pt x="5121" y="770"/>
                    <a:pt x="5292" y="599"/>
                    <a:pt x="5292" y="357"/>
                  </a:cubicBezTo>
                  <a:cubicBezTo>
                    <a:pt x="5292" y="186"/>
                    <a:pt x="5121" y="0"/>
                    <a:pt x="4879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" name="Google Shape;439;p57"/>
            <p:cNvSpPr/>
            <p:nvPr/>
          </p:nvSpPr>
          <p:spPr>
            <a:xfrm rot="-5400000">
              <a:off x="8976450" y="3345735"/>
              <a:ext cx="196696" cy="54024"/>
            </a:xfrm>
            <a:custGeom>
              <a:rect b="b" l="l" r="r" t="t"/>
              <a:pathLst>
                <a:path extrusionOk="0" h="1242" w="4522">
                  <a:moveTo>
                    <a:pt x="4165" y="1"/>
                  </a:moveTo>
                  <a:cubicBezTo>
                    <a:pt x="3994" y="1"/>
                    <a:pt x="3866" y="115"/>
                    <a:pt x="3809" y="229"/>
                  </a:cubicBezTo>
                  <a:lnTo>
                    <a:pt x="1013" y="229"/>
                  </a:lnTo>
                  <a:lnTo>
                    <a:pt x="1" y="1242"/>
                  </a:lnTo>
                  <a:lnTo>
                    <a:pt x="357" y="1242"/>
                  </a:lnTo>
                  <a:lnTo>
                    <a:pt x="1142" y="471"/>
                  </a:lnTo>
                  <a:lnTo>
                    <a:pt x="3809" y="471"/>
                  </a:lnTo>
                  <a:cubicBezTo>
                    <a:pt x="3866" y="642"/>
                    <a:pt x="3994" y="771"/>
                    <a:pt x="4165" y="771"/>
                  </a:cubicBezTo>
                  <a:cubicBezTo>
                    <a:pt x="4351" y="771"/>
                    <a:pt x="4522" y="585"/>
                    <a:pt x="4522" y="357"/>
                  </a:cubicBezTo>
                  <a:cubicBezTo>
                    <a:pt x="4522" y="172"/>
                    <a:pt x="4351" y="1"/>
                    <a:pt x="4165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40" name="Google Shape;440;p57"/>
          <p:cNvGrpSpPr/>
          <p:nvPr/>
        </p:nvGrpSpPr>
        <p:grpSpPr>
          <a:xfrm>
            <a:off x="6005249" y="3407992"/>
            <a:ext cx="771433" cy="2862406"/>
            <a:chOff x="4128096" y="2589446"/>
            <a:chExt cx="465335" cy="1726630"/>
          </a:xfrm>
        </p:grpSpPr>
        <p:sp>
          <p:nvSpPr>
            <p:cNvPr id="441" name="Google Shape;441;p57"/>
            <p:cNvSpPr/>
            <p:nvPr/>
          </p:nvSpPr>
          <p:spPr>
            <a:xfrm rot="-5400000">
              <a:off x="4350516" y="3592343"/>
              <a:ext cx="447328" cy="38495"/>
            </a:xfrm>
            <a:custGeom>
              <a:rect b="b" l="l" r="r" t="t"/>
              <a:pathLst>
                <a:path extrusionOk="0" h="885" w="10284">
                  <a:moveTo>
                    <a:pt x="9927" y="0"/>
                  </a:moveTo>
                  <a:cubicBezTo>
                    <a:pt x="9742" y="0"/>
                    <a:pt x="9628" y="114"/>
                    <a:pt x="9571" y="242"/>
                  </a:cubicBezTo>
                  <a:lnTo>
                    <a:pt x="0" y="242"/>
                  </a:lnTo>
                  <a:lnTo>
                    <a:pt x="0" y="884"/>
                  </a:lnTo>
                  <a:lnTo>
                    <a:pt x="243" y="884"/>
                  </a:lnTo>
                  <a:lnTo>
                    <a:pt x="243" y="471"/>
                  </a:lnTo>
                  <a:lnTo>
                    <a:pt x="9571" y="471"/>
                  </a:lnTo>
                  <a:cubicBezTo>
                    <a:pt x="9628" y="656"/>
                    <a:pt x="9742" y="770"/>
                    <a:pt x="9927" y="770"/>
                  </a:cubicBezTo>
                  <a:cubicBezTo>
                    <a:pt x="10155" y="770"/>
                    <a:pt x="10284" y="599"/>
                    <a:pt x="10284" y="357"/>
                  </a:cubicBezTo>
                  <a:cubicBezTo>
                    <a:pt x="10284" y="171"/>
                    <a:pt x="10155" y="0"/>
                    <a:pt x="9927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" name="Google Shape;442;p57"/>
            <p:cNvSpPr/>
            <p:nvPr/>
          </p:nvSpPr>
          <p:spPr>
            <a:xfrm rot="-5400000">
              <a:off x="4258650" y="2857151"/>
              <a:ext cx="602484" cy="67073"/>
            </a:xfrm>
            <a:custGeom>
              <a:rect b="b" l="l" r="r" t="t"/>
              <a:pathLst>
                <a:path extrusionOk="0" h="1542" w="13851">
                  <a:moveTo>
                    <a:pt x="13494" y="1"/>
                  </a:moveTo>
                  <a:cubicBezTo>
                    <a:pt x="13322" y="1"/>
                    <a:pt x="13137" y="58"/>
                    <a:pt x="13137" y="243"/>
                  </a:cubicBezTo>
                  <a:lnTo>
                    <a:pt x="1" y="243"/>
                  </a:lnTo>
                  <a:lnTo>
                    <a:pt x="1" y="1541"/>
                  </a:lnTo>
                  <a:lnTo>
                    <a:pt x="243" y="1541"/>
                  </a:lnTo>
                  <a:lnTo>
                    <a:pt x="243" y="472"/>
                  </a:lnTo>
                  <a:lnTo>
                    <a:pt x="13137" y="472"/>
                  </a:lnTo>
                  <a:cubicBezTo>
                    <a:pt x="13137" y="600"/>
                    <a:pt x="13322" y="714"/>
                    <a:pt x="13494" y="714"/>
                  </a:cubicBezTo>
                  <a:cubicBezTo>
                    <a:pt x="13679" y="714"/>
                    <a:pt x="13850" y="543"/>
                    <a:pt x="13850" y="357"/>
                  </a:cubicBezTo>
                  <a:cubicBezTo>
                    <a:pt x="13850" y="115"/>
                    <a:pt x="13679" y="1"/>
                    <a:pt x="1349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" name="Google Shape;443;p57"/>
            <p:cNvSpPr/>
            <p:nvPr/>
          </p:nvSpPr>
          <p:spPr>
            <a:xfrm rot="-5400000">
              <a:off x="4342753" y="2990231"/>
              <a:ext cx="395827" cy="105525"/>
            </a:xfrm>
            <a:custGeom>
              <a:rect b="b" l="l" r="r" t="t"/>
              <a:pathLst>
                <a:path extrusionOk="0" h="2426" w="9100">
                  <a:moveTo>
                    <a:pt x="8686" y="1"/>
                  </a:moveTo>
                  <a:cubicBezTo>
                    <a:pt x="8558" y="1"/>
                    <a:pt x="8387" y="115"/>
                    <a:pt x="8330" y="229"/>
                  </a:cubicBezTo>
                  <a:lnTo>
                    <a:pt x="0" y="229"/>
                  </a:lnTo>
                  <a:lnTo>
                    <a:pt x="0" y="2425"/>
                  </a:lnTo>
                  <a:lnTo>
                    <a:pt x="243" y="2425"/>
                  </a:lnTo>
                  <a:lnTo>
                    <a:pt x="243" y="471"/>
                  </a:lnTo>
                  <a:lnTo>
                    <a:pt x="8330" y="471"/>
                  </a:lnTo>
                  <a:cubicBezTo>
                    <a:pt x="8387" y="642"/>
                    <a:pt x="8558" y="771"/>
                    <a:pt x="8686" y="771"/>
                  </a:cubicBezTo>
                  <a:cubicBezTo>
                    <a:pt x="8914" y="771"/>
                    <a:pt x="9100" y="585"/>
                    <a:pt x="9100" y="357"/>
                  </a:cubicBezTo>
                  <a:cubicBezTo>
                    <a:pt x="9100" y="172"/>
                    <a:pt x="8914" y="1"/>
                    <a:pt x="8686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" name="Google Shape;444;p57"/>
            <p:cNvSpPr/>
            <p:nvPr/>
          </p:nvSpPr>
          <p:spPr>
            <a:xfrm rot="-5400000">
              <a:off x="4236967" y="2935946"/>
              <a:ext cx="565859" cy="147065"/>
            </a:xfrm>
            <a:custGeom>
              <a:rect b="b" l="l" r="r" t="t"/>
              <a:pathLst>
                <a:path extrusionOk="0" h="3381" w="13009">
                  <a:moveTo>
                    <a:pt x="12594" y="0"/>
                  </a:moveTo>
                  <a:cubicBezTo>
                    <a:pt x="12480" y="0"/>
                    <a:pt x="12295" y="114"/>
                    <a:pt x="12238" y="242"/>
                  </a:cubicBezTo>
                  <a:lnTo>
                    <a:pt x="0" y="242"/>
                  </a:lnTo>
                  <a:lnTo>
                    <a:pt x="0" y="3380"/>
                  </a:lnTo>
                  <a:lnTo>
                    <a:pt x="243" y="3380"/>
                  </a:lnTo>
                  <a:lnTo>
                    <a:pt x="243" y="471"/>
                  </a:lnTo>
                  <a:lnTo>
                    <a:pt x="12238" y="471"/>
                  </a:lnTo>
                  <a:cubicBezTo>
                    <a:pt x="12295" y="656"/>
                    <a:pt x="12480" y="770"/>
                    <a:pt x="12594" y="770"/>
                  </a:cubicBezTo>
                  <a:cubicBezTo>
                    <a:pt x="12837" y="770"/>
                    <a:pt x="13008" y="599"/>
                    <a:pt x="13008" y="357"/>
                  </a:cubicBezTo>
                  <a:cubicBezTo>
                    <a:pt x="13008" y="171"/>
                    <a:pt x="12837" y="0"/>
                    <a:pt x="12594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" name="Google Shape;445;p57"/>
            <p:cNvSpPr/>
            <p:nvPr/>
          </p:nvSpPr>
          <p:spPr>
            <a:xfrm rot="-5400000">
              <a:off x="4284728" y="3027769"/>
              <a:ext cx="421317" cy="196087"/>
            </a:xfrm>
            <a:custGeom>
              <a:rect b="b" l="l" r="r" t="t"/>
              <a:pathLst>
                <a:path extrusionOk="0" h="4508" w="9686">
                  <a:moveTo>
                    <a:pt x="9329" y="0"/>
                  </a:moveTo>
                  <a:cubicBezTo>
                    <a:pt x="9157" y="0"/>
                    <a:pt x="8972" y="114"/>
                    <a:pt x="8972" y="300"/>
                  </a:cubicBezTo>
                  <a:lnTo>
                    <a:pt x="1" y="300"/>
                  </a:lnTo>
                  <a:lnTo>
                    <a:pt x="1" y="4507"/>
                  </a:lnTo>
                  <a:lnTo>
                    <a:pt x="243" y="4507"/>
                  </a:lnTo>
                  <a:lnTo>
                    <a:pt x="243" y="528"/>
                  </a:lnTo>
                  <a:lnTo>
                    <a:pt x="8972" y="528"/>
                  </a:lnTo>
                  <a:cubicBezTo>
                    <a:pt x="8972" y="656"/>
                    <a:pt x="9157" y="770"/>
                    <a:pt x="9329" y="770"/>
                  </a:cubicBezTo>
                  <a:cubicBezTo>
                    <a:pt x="9514" y="770"/>
                    <a:pt x="9685" y="585"/>
                    <a:pt x="9685" y="414"/>
                  </a:cubicBezTo>
                  <a:cubicBezTo>
                    <a:pt x="9685" y="171"/>
                    <a:pt x="9514" y="0"/>
                    <a:pt x="9329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" name="Google Shape;446;p57"/>
            <p:cNvSpPr/>
            <p:nvPr/>
          </p:nvSpPr>
          <p:spPr>
            <a:xfrm rot="-5400000">
              <a:off x="3936988" y="3222875"/>
              <a:ext cx="1067777" cy="245108"/>
            </a:xfrm>
            <a:custGeom>
              <a:rect b="b" l="l" r="r" t="t"/>
              <a:pathLst>
                <a:path extrusionOk="0" h="5635" w="24548">
                  <a:moveTo>
                    <a:pt x="24190" y="0"/>
                  </a:moveTo>
                  <a:cubicBezTo>
                    <a:pt x="24005" y="0"/>
                    <a:pt x="23834" y="115"/>
                    <a:pt x="23834" y="229"/>
                  </a:cubicBezTo>
                  <a:lnTo>
                    <a:pt x="11525" y="229"/>
                  </a:lnTo>
                  <a:lnTo>
                    <a:pt x="11525" y="4151"/>
                  </a:lnTo>
                  <a:lnTo>
                    <a:pt x="1" y="4151"/>
                  </a:lnTo>
                  <a:lnTo>
                    <a:pt x="1" y="5634"/>
                  </a:lnTo>
                  <a:lnTo>
                    <a:pt x="243" y="5634"/>
                  </a:lnTo>
                  <a:lnTo>
                    <a:pt x="243" y="4393"/>
                  </a:lnTo>
                  <a:lnTo>
                    <a:pt x="11768" y="4393"/>
                  </a:lnTo>
                  <a:lnTo>
                    <a:pt x="11768" y="471"/>
                  </a:lnTo>
                  <a:lnTo>
                    <a:pt x="23834" y="471"/>
                  </a:lnTo>
                  <a:cubicBezTo>
                    <a:pt x="23834" y="642"/>
                    <a:pt x="24005" y="771"/>
                    <a:pt x="24190" y="771"/>
                  </a:cubicBezTo>
                  <a:cubicBezTo>
                    <a:pt x="24362" y="771"/>
                    <a:pt x="24547" y="585"/>
                    <a:pt x="24547" y="357"/>
                  </a:cubicBezTo>
                  <a:cubicBezTo>
                    <a:pt x="24547" y="172"/>
                    <a:pt x="24362" y="0"/>
                    <a:pt x="24190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" name="Google Shape;447;p57"/>
            <p:cNvSpPr/>
            <p:nvPr/>
          </p:nvSpPr>
          <p:spPr>
            <a:xfrm rot="-5400000">
              <a:off x="3583049" y="3406216"/>
              <a:ext cx="1613105" cy="206613"/>
            </a:xfrm>
            <a:custGeom>
              <a:rect b="b" l="l" r="r" t="t"/>
              <a:pathLst>
                <a:path extrusionOk="0" h="4750" w="37085">
                  <a:moveTo>
                    <a:pt x="36670" y="0"/>
                  </a:moveTo>
                  <a:cubicBezTo>
                    <a:pt x="36542" y="0"/>
                    <a:pt x="36371" y="114"/>
                    <a:pt x="36314" y="228"/>
                  </a:cubicBezTo>
                  <a:lnTo>
                    <a:pt x="20325" y="228"/>
                  </a:lnTo>
                  <a:lnTo>
                    <a:pt x="20325" y="4507"/>
                  </a:lnTo>
                  <a:lnTo>
                    <a:pt x="1" y="4507"/>
                  </a:lnTo>
                  <a:lnTo>
                    <a:pt x="1" y="4750"/>
                  </a:lnTo>
                  <a:lnTo>
                    <a:pt x="20568" y="4750"/>
                  </a:lnTo>
                  <a:lnTo>
                    <a:pt x="20568" y="471"/>
                  </a:lnTo>
                  <a:lnTo>
                    <a:pt x="36314" y="471"/>
                  </a:lnTo>
                  <a:cubicBezTo>
                    <a:pt x="36371" y="642"/>
                    <a:pt x="36542" y="713"/>
                    <a:pt x="36670" y="713"/>
                  </a:cubicBezTo>
                  <a:cubicBezTo>
                    <a:pt x="36899" y="713"/>
                    <a:pt x="37084" y="585"/>
                    <a:pt x="37084" y="357"/>
                  </a:cubicBezTo>
                  <a:cubicBezTo>
                    <a:pt x="37084" y="171"/>
                    <a:pt x="36899" y="0"/>
                    <a:pt x="36670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" name="Google Shape;448;p57"/>
            <p:cNvSpPr/>
            <p:nvPr/>
          </p:nvSpPr>
          <p:spPr>
            <a:xfrm rot="-5400000">
              <a:off x="3683572" y="3550758"/>
              <a:ext cx="1318409" cy="212224"/>
            </a:xfrm>
            <a:custGeom>
              <a:rect b="b" l="l" r="r" t="t"/>
              <a:pathLst>
                <a:path extrusionOk="0" h="4879" w="30310">
                  <a:moveTo>
                    <a:pt x="29896" y="0"/>
                  </a:moveTo>
                  <a:cubicBezTo>
                    <a:pt x="29767" y="0"/>
                    <a:pt x="29596" y="71"/>
                    <a:pt x="29539" y="243"/>
                  </a:cubicBezTo>
                  <a:lnTo>
                    <a:pt x="18956" y="243"/>
                  </a:lnTo>
                  <a:lnTo>
                    <a:pt x="18956" y="4636"/>
                  </a:lnTo>
                  <a:lnTo>
                    <a:pt x="1" y="4636"/>
                  </a:lnTo>
                  <a:lnTo>
                    <a:pt x="1" y="4878"/>
                  </a:lnTo>
                  <a:lnTo>
                    <a:pt x="19198" y="4878"/>
                  </a:lnTo>
                  <a:lnTo>
                    <a:pt x="19198" y="485"/>
                  </a:lnTo>
                  <a:lnTo>
                    <a:pt x="29539" y="485"/>
                  </a:lnTo>
                  <a:cubicBezTo>
                    <a:pt x="29596" y="599"/>
                    <a:pt x="29767" y="713"/>
                    <a:pt x="29896" y="713"/>
                  </a:cubicBezTo>
                  <a:cubicBezTo>
                    <a:pt x="30124" y="713"/>
                    <a:pt x="30309" y="542"/>
                    <a:pt x="30309" y="357"/>
                  </a:cubicBezTo>
                  <a:cubicBezTo>
                    <a:pt x="30309" y="129"/>
                    <a:pt x="30124" y="0"/>
                    <a:pt x="2989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" name="Google Shape;449;p57"/>
            <p:cNvSpPr/>
            <p:nvPr/>
          </p:nvSpPr>
          <p:spPr>
            <a:xfrm rot="-5400000">
              <a:off x="3890469" y="3910287"/>
              <a:ext cx="679996" cy="131580"/>
            </a:xfrm>
            <a:custGeom>
              <a:rect b="b" l="l" r="r" t="t"/>
              <a:pathLst>
                <a:path extrusionOk="0" h="3025" w="15633">
                  <a:moveTo>
                    <a:pt x="15219" y="1"/>
                  </a:moveTo>
                  <a:cubicBezTo>
                    <a:pt x="15034" y="1"/>
                    <a:pt x="14863" y="115"/>
                    <a:pt x="14863" y="357"/>
                  </a:cubicBezTo>
                  <a:cubicBezTo>
                    <a:pt x="14863" y="528"/>
                    <a:pt x="14977" y="714"/>
                    <a:pt x="15219" y="714"/>
                  </a:cubicBezTo>
                  <a:lnTo>
                    <a:pt x="15219" y="2796"/>
                  </a:lnTo>
                  <a:lnTo>
                    <a:pt x="1" y="2796"/>
                  </a:lnTo>
                  <a:lnTo>
                    <a:pt x="1" y="3024"/>
                  </a:lnTo>
                  <a:lnTo>
                    <a:pt x="15447" y="3024"/>
                  </a:lnTo>
                  <a:lnTo>
                    <a:pt x="15447" y="657"/>
                  </a:lnTo>
                  <a:cubicBezTo>
                    <a:pt x="15504" y="585"/>
                    <a:pt x="15633" y="471"/>
                    <a:pt x="15633" y="357"/>
                  </a:cubicBezTo>
                  <a:cubicBezTo>
                    <a:pt x="15633" y="115"/>
                    <a:pt x="15447" y="1"/>
                    <a:pt x="15219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" name="Google Shape;450;p57"/>
            <p:cNvSpPr/>
            <p:nvPr/>
          </p:nvSpPr>
          <p:spPr>
            <a:xfrm rot="-5400000">
              <a:off x="3593294" y="3509501"/>
              <a:ext cx="1400924" cy="212224"/>
            </a:xfrm>
            <a:custGeom>
              <a:rect b="b" l="l" r="r" t="t"/>
              <a:pathLst>
                <a:path extrusionOk="0" h="4879" w="32207">
                  <a:moveTo>
                    <a:pt x="31850" y="0"/>
                  </a:moveTo>
                  <a:cubicBezTo>
                    <a:pt x="31678" y="0"/>
                    <a:pt x="31493" y="57"/>
                    <a:pt x="31493" y="243"/>
                  </a:cubicBezTo>
                  <a:lnTo>
                    <a:pt x="17715" y="243"/>
                  </a:lnTo>
                  <a:lnTo>
                    <a:pt x="17715" y="4636"/>
                  </a:lnTo>
                  <a:lnTo>
                    <a:pt x="1" y="4636"/>
                  </a:lnTo>
                  <a:lnTo>
                    <a:pt x="1" y="4878"/>
                  </a:lnTo>
                  <a:lnTo>
                    <a:pt x="17943" y="4878"/>
                  </a:lnTo>
                  <a:lnTo>
                    <a:pt x="17943" y="485"/>
                  </a:lnTo>
                  <a:lnTo>
                    <a:pt x="31493" y="485"/>
                  </a:lnTo>
                  <a:cubicBezTo>
                    <a:pt x="31493" y="599"/>
                    <a:pt x="31678" y="714"/>
                    <a:pt x="31850" y="714"/>
                  </a:cubicBezTo>
                  <a:cubicBezTo>
                    <a:pt x="32035" y="714"/>
                    <a:pt x="32206" y="542"/>
                    <a:pt x="32206" y="357"/>
                  </a:cubicBezTo>
                  <a:cubicBezTo>
                    <a:pt x="32206" y="129"/>
                    <a:pt x="32035" y="0"/>
                    <a:pt x="31850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" name="Google Shape;451;p57"/>
            <p:cNvSpPr/>
            <p:nvPr/>
          </p:nvSpPr>
          <p:spPr>
            <a:xfrm rot="-5400000">
              <a:off x="3468913" y="3442188"/>
              <a:ext cx="1533069" cy="214704"/>
            </a:xfrm>
            <a:custGeom>
              <a:rect b="b" l="l" r="r" t="t"/>
              <a:pathLst>
                <a:path extrusionOk="0" h="4936" w="35245">
                  <a:moveTo>
                    <a:pt x="34831" y="0"/>
                  </a:moveTo>
                  <a:cubicBezTo>
                    <a:pt x="34702" y="0"/>
                    <a:pt x="34531" y="71"/>
                    <a:pt x="34474" y="243"/>
                  </a:cubicBezTo>
                  <a:lnTo>
                    <a:pt x="16403" y="243"/>
                  </a:lnTo>
                  <a:lnTo>
                    <a:pt x="16403" y="4707"/>
                  </a:lnTo>
                  <a:lnTo>
                    <a:pt x="1" y="4707"/>
                  </a:lnTo>
                  <a:lnTo>
                    <a:pt x="1" y="4935"/>
                  </a:lnTo>
                  <a:lnTo>
                    <a:pt x="16645" y="4935"/>
                  </a:lnTo>
                  <a:lnTo>
                    <a:pt x="16645" y="485"/>
                  </a:lnTo>
                  <a:lnTo>
                    <a:pt x="34474" y="485"/>
                  </a:lnTo>
                  <a:cubicBezTo>
                    <a:pt x="34531" y="599"/>
                    <a:pt x="34702" y="713"/>
                    <a:pt x="34831" y="713"/>
                  </a:cubicBezTo>
                  <a:cubicBezTo>
                    <a:pt x="35059" y="713"/>
                    <a:pt x="35244" y="542"/>
                    <a:pt x="35244" y="357"/>
                  </a:cubicBezTo>
                  <a:cubicBezTo>
                    <a:pt x="35244" y="129"/>
                    <a:pt x="35059" y="0"/>
                    <a:pt x="34831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2" name="Google Shape;452;p57"/>
          <p:cNvSpPr txBox="1"/>
          <p:nvPr>
            <p:ph hasCustomPrompt="1" type="title"/>
          </p:nvPr>
        </p:nvSpPr>
        <p:spPr>
          <a:xfrm>
            <a:off x="1984800" y="1438700"/>
            <a:ext cx="5174400" cy="117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453" name="Google Shape;453;p57"/>
          <p:cNvSpPr txBox="1"/>
          <p:nvPr>
            <p:ph idx="1" type="subTitle"/>
          </p:nvPr>
        </p:nvSpPr>
        <p:spPr>
          <a:xfrm>
            <a:off x="1984800" y="2491950"/>
            <a:ext cx="5174400" cy="4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59"/>
          <p:cNvSpPr/>
          <p:nvPr/>
        </p:nvSpPr>
        <p:spPr>
          <a:xfrm>
            <a:off x="219475" y="181100"/>
            <a:ext cx="8705100" cy="4781100"/>
          </a:xfrm>
          <a:prstGeom prst="roundRect">
            <a:avLst>
              <a:gd fmla="val 5732" name="adj"/>
            </a:avLst>
          </a:pr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57" name="Google Shape;457;p59"/>
          <p:cNvGrpSpPr/>
          <p:nvPr/>
        </p:nvGrpSpPr>
        <p:grpSpPr>
          <a:xfrm>
            <a:off x="6244512" y="3338568"/>
            <a:ext cx="1206866" cy="2539996"/>
            <a:chOff x="1390914" y="2912671"/>
            <a:chExt cx="664463" cy="1398446"/>
          </a:xfrm>
        </p:grpSpPr>
        <p:sp>
          <p:nvSpPr>
            <p:cNvPr id="458" name="Google Shape;458;p59"/>
            <p:cNvSpPr/>
            <p:nvPr/>
          </p:nvSpPr>
          <p:spPr>
            <a:xfrm rot="-5400000">
              <a:off x="1296281" y="3552020"/>
              <a:ext cx="1292963" cy="225230"/>
            </a:xfrm>
            <a:custGeom>
              <a:rect b="b" l="l" r="r" t="t"/>
              <a:pathLst>
                <a:path extrusionOk="0" h="5178" w="29725">
                  <a:moveTo>
                    <a:pt x="29368" y="1"/>
                  </a:moveTo>
                  <a:cubicBezTo>
                    <a:pt x="29183" y="1"/>
                    <a:pt x="29068" y="129"/>
                    <a:pt x="29011" y="243"/>
                  </a:cubicBezTo>
                  <a:lnTo>
                    <a:pt x="18728" y="243"/>
                  </a:lnTo>
                  <a:lnTo>
                    <a:pt x="18728" y="1555"/>
                  </a:lnTo>
                  <a:lnTo>
                    <a:pt x="14977" y="1555"/>
                  </a:lnTo>
                  <a:lnTo>
                    <a:pt x="14977" y="4935"/>
                  </a:lnTo>
                  <a:lnTo>
                    <a:pt x="1" y="4935"/>
                  </a:lnTo>
                  <a:lnTo>
                    <a:pt x="1" y="5178"/>
                  </a:lnTo>
                  <a:lnTo>
                    <a:pt x="15219" y="5178"/>
                  </a:lnTo>
                  <a:lnTo>
                    <a:pt x="15219" y="1783"/>
                  </a:lnTo>
                  <a:lnTo>
                    <a:pt x="18956" y="1783"/>
                  </a:lnTo>
                  <a:lnTo>
                    <a:pt x="18956" y="485"/>
                  </a:lnTo>
                  <a:lnTo>
                    <a:pt x="29011" y="485"/>
                  </a:lnTo>
                  <a:cubicBezTo>
                    <a:pt x="29068" y="657"/>
                    <a:pt x="29183" y="771"/>
                    <a:pt x="29368" y="771"/>
                  </a:cubicBezTo>
                  <a:cubicBezTo>
                    <a:pt x="29596" y="771"/>
                    <a:pt x="29725" y="600"/>
                    <a:pt x="29725" y="357"/>
                  </a:cubicBezTo>
                  <a:cubicBezTo>
                    <a:pt x="29725" y="186"/>
                    <a:pt x="29596" y="1"/>
                    <a:pt x="29368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" name="Google Shape;459;p59"/>
            <p:cNvSpPr/>
            <p:nvPr/>
          </p:nvSpPr>
          <p:spPr>
            <a:xfrm rot="-5400000">
              <a:off x="1295063" y="3592342"/>
              <a:ext cx="1215407" cy="222142"/>
            </a:xfrm>
            <a:custGeom>
              <a:rect b="b" l="l" r="r" t="t"/>
              <a:pathLst>
                <a:path extrusionOk="0" h="5107" w="27942">
                  <a:moveTo>
                    <a:pt x="27585" y="0"/>
                  </a:moveTo>
                  <a:cubicBezTo>
                    <a:pt x="27400" y="0"/>
                    <a:pt x="27286" y="114"/>
                    <a:pt x="27229" y="228"/>
                  </a:cubicBezTo>
                  <a:lnTo>
                    <a:pt x="17302" y="228"/>
                  </a:lnTo>
                  <a:lnTo>
                    <a:pt x="17302" y="1369"/>
                  </a:lnTo>
                  <a:lnTo>
                    <a:pt x="14035" y="1369"/>
                  </a:lnTo>
                  <a:lnTo>
                    <a:pt x="14035" y="4864"/>
                  </a:lnTo>
                  <a:lnTo>
                    <a:pt x="1" y="4864"/>
                  </a:lnTo>
                  <a:lnTo>
                    <a:pt x="1" y="5106"/>
                  </a:lnTo>
                  <a:lnTo>
                    <a:pt x="14264" y="5106"/>
                  </a:lnTo>
                  <a:lnTo>
                    <a:pt x="14264" y="1598"/>
                  </a:lnTo>
                  <a:lnTo>
                    <a:pt x="17530" y="1598"/>
                  </a:lnTo>
                  <a:lnTo>
                    <a:pt x="17530" y="471"/>
                  </a:lnTo>
                  <a:lnTo>
                    <a:pt x="27229" y="471"/>
                  </a:lnTo>
                  <a:cubicBezTo>
                    <a:pt x="27286" y="656"/>
                    <a:pt x="27400" y="713"/>
                    <a:pt x="27585" y="713"/>
                  </a:cubicBezTo>
                  <a:cubicBezTo>
                    <a:pt x="27756" y="713"/>
                    <a:pt x="27942" y="585"/>
                    <a:pt x="27942" y="357"/>
                  </a:cubicBezTo>
                  <a:cubicBezTo>
                    <a:pt x="27942" y="171"/>
                    <a:pt x="27756" y="0"/>
                    <a:pt x="27585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" name="Google Shape;460;p59"/>
            <p:cNvSpPr/>
            <p:nvPr/>
          </p:nvSpPr>
          <p:spPr>
            <a:xfrm rot="-5400000">
              <a:off x="1190518" y="3668963"/>
              <a:ext cx="1163297" cy="121010"/>
            </a:xfrm>
            <a:custGeom>
              <a:rect b="b" l="l" r="r" t="t"/>
              <a:pathLst>
                <a:path extrusionOk="0" h="2782" w="26744">
                  <a:moveTo>
                    <a:pt x="26330" y="0"/>
                  </a:moveTo>
                  <a:cubicBezTo>
                    <a:pt x="26216" y="0"/>
                    <a:pt x="26030" y="114"/>
                    <a:pt x="25973" y="286"/>
                  </a:cubicBezTo>
                  <a:lnTo>
                    <a:pt x="17116" y="286"/>
                  </a:lnTo>
                  <a:lnTo>
                    <a:pt x="14863" y="2553"/>
                  </a:lnTo>
                  <a:lnTo>
                    <a:pt x="1" y="2553"/>
                  </a:lnTo>
                  <a:lnTo>
                    <a:pt x="1" y="2782"/>
                  </a:lnTo>
                  <a:lnTo>
                    <a:pt x="14920" y="2782"/>
                  </a:lnTo>
                  <a:lnTo>
                    <a:pt x="17245" y="528"/>
                  </a:lnTo>
                  <a:lnTo>
                    <a:pt x="25973" y="528"/>
                  </a:lnTo>
                  <a:cubicBezTo>
                    <a:pt x="26030" y="642"/>
                    <a:pt x="26216" y="770"/>
                    <a:pt x="26330" y="770"/>
                  </a:cubicBezTo>
                  <a:cubicBezTo>
                    <a:pt x="26572" y="770"/>
                    <a:pt x="26744" y="585"/>
                    <a:pt x="26744" y="414"/>
                  </a:cubicBezTo>
                  <a:cubicBezTo>
                    <a:pt x="26744" y="171"/>
                    <a:pt x="26572" y="0"/>
                    <a:pt x="26330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" name="Google Shape;461;p59"/>
            <p:cNvSpPr/>
            <p:nvPr/>
          </p:nvSpPr>
          <p:spPr>
            <a:xfrm rot="-5400000">
              <a:off x="1172533" y="3722921"/>
              <a:ext cx="1034240" cy="142150"/>
            </a:xfrm>
            <a:custGeom>
              <a:rect b="b" l="l" r="r" t="t"/>
              <a:pathLst>
                <a:path extrusionOk="0" h="3268" w="23777">
                  <a:moveTo>
                    <a:pt x="23363" y="1"/>
                  </a:moveTo>
                  <a:cubicBezTo>
                    <a:pt x="23235" y="1"/>
                    <a:pt x="23064" y="58"/>
                    <a:pt x="23007" y="229"/>
                  </a:cubicBezTo>
                  <a:lnTo>
                    <a:pt x="16588" y="229"/>
                  </a:lnTo>
                  <a:lnTo>
                    <a:pt x="13793" y="3025"/>
                  </a:lnTo>
                  <a:lnTo>
                    <a:pt x="1" y="3025"/>
                  </a:lnTo>
                  <a:lnTo>
                    <a:pt x="1" y="3267"/>
                  </a:lnTo>
                  <a:lnTo>
                    <a:pt x="13850" y="3267"/>
                  </a:lnTo>
                  <a:lnTo>
                    <a:pt x="16703" y="472"/>
                  </a:lnTo>
                  <a:lnTo>
                    <a:pt x="23007" y="472"/>
                  </a:lnTo>
                  <a:cubicBezTo>
                    <a:pt x="23064" y="586"/>
                    <a:pt x="23235" y="714"/>
                    <a:pt x="23363" y="714"/>
                  </a:cubicBezTo>
                  <a:cubicBezTo>
                    <a:pt x="23591" y="714"/>
                    <a:pt x="23777" y="529"/>
                    <a:pt x="23777" y="357"/>
                  </a:cubicBezTo>
                  <a:cubicBezTo>
                    <a:pt x="23777" y="115"/>
                    <a:pt x="23591" y="1"/>
                    <a:pt x="23363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" name="Google Shape;462;p59"/>
            <p:cNvSpPr/>
            <p:nvPr/>
          </p:nvSpPr>
          <p:spPr>
            <a:xfrm rot="-5400000">
              <a:off x="1371361" y="4014833"/>
              <a:ext cx="455419" cy="137148"/>
            </a:xfrm>
            <a:custGeom>
              <a:rect b="b" l="l" r="r" t="t"/>
              <a:pathLst>
                <a:path extrusionOk="0" h="3153" w="10470">
                  <a:moveTo>
                    <a:pt x="1" y="1"/>
                  </a:moveTo>
                  <a:lnTo>
                    <a:pt x="1" y="243"/>
                  </a:lnTo>
                  <a:lnTo>
                    <a:pt x="9928" y="243"/>
                  </a:lnTo>
                  <a:lnTo>
                    <a:pt x="9928" y="2382"/>
                  </a:lnTo>
                  <a:cubicBezTo>
                    <a:pt x="9814" y="2439"/>
                    <a:pt x="9685" y="2611"/>
                    <a:pt x="9685" y="2739"/>
                  </a:cubicBezTo>
                  <a:cubicBezTo>
                    <a:pt x="9685" y="2967"/>
                    <a:pt x="9871" y="3153"/>
                    <a:pt x="10042" y="3153"/>
                  </a:cubicBezTo>
                  <a:cubicBezTo>
                    <a:pt x="10284" y="3153"/>
                    <a:pt x="10470" y="2967"/>
                    <a:pt x="10470" y="2739"/>
                  </a:cubicBezTo>
                  <a:cubicBezTo>
                    <a:pt x="10470" y="2611"/>
                    <a:pt x="10341" y="2439"/>
                    <a:pt x="10170" y="2382"/>
                  </a:cubicBezTo>
                  <a:lnTo>
                    <a:pt x="10170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" name="Google Shape;463;p59"/>
            <p:cNvSpPr/>
            <p:nvPr/>
          </p:nvSpPr>
          <p:spPr>
            <a:xfrm rot="-5400000">
              <a:off x="1624774" y="4028143"/>
              <a:ext cx="498873" cy="67073"/>
            </a:xfrm>
            <a:custGeom>
              <a:rect b="b" l="l" r="r" t="t"/>
              <a:pathLst>
                <a:path extrusionOk="0" h="1542" w="11469">
                  <a:moveTo>
                    <a:pt x="11112" y="1"/>
                  </a:moveTo>
                  <a:cubicBezTo>
                    <a:pt x="10940" y="1"/>
                    <a:pt x="10755" y="172"/>
                    <a:pt x="10755" y="358"/>
                  </a:cubicBezTo>
                  <a:cubicBezTo>
                    <a:pt x="10755" y="529"/>
                    <a:pt x="10883" y="714"/>
                    <a:pt x="10997" y="714"/>
                  </a:cubicBezTo>
                  <a:lnTo>
                    <a:pt x="10997" y="1313"/>
                  </a:lnTo>
                  <a:lnTo>
                    <a:pt x="1" y="1313"/>
                  </a:lnTo>
                  <a:lnTo>
                    <a:pt x="1" y="1541"/>
                  </a:lnTo>
                  <a:lnTo>
                    <a:pt x="11240" y="1541"/>
                  </a:lnTo>
                  <a:lnTo>
                    <a:pt x="11240" y="714"/>
                  </a:lnTo>
                  <a:cubicBezTo>
                    <a:pt x="11411" y="714"/>
                    <a:pt x="11468" y="529"/>
                    <a:pt x="11468" y="358"/>
                  </a:cubicBezTo>
                  <a:cubicBezTo>
                    <a:pt x="11468" y="172"/>
                    <a:pt x="11354" y="1"/>
                    <a:pt x="11112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" name="Google Shape;464;p59"/>
            <p:cNvSpPr/>
            <p:nvPr/>
          </p:nvSpPr>
          <p:spPr>
            <a:xfrm rot="-5400000">
              <a:off x="1622294" y="3989082"/>
              <a:ext cx="540413" cy="103655"/>
            </a:xfrm>
            <a:custGeom>
              <a:rect b="b" l="l" r="r" t="t"/>
              <a:pathLst>
                <a:path extrusionOk="0" h="2383" w="12424">
                  <a:moveTo>
                    <a:pt x="12067" y="1"/>
                  </a:moveTo>
                  <a:cubicBezTo>
                    <a:pt x="11896" y="1"/>
                    <a:pt x="11711" y="172"/>
                    <a:pt x="11711" y="358"/>
                  </a:cubicBezTo>
                  <a:cubicBezTo>
                    <a:pt x="11711" y="529"/>
                    <a:pt x="11825" y="714"/>
                    <a:pt x="11953" y="714"/>
                  </a:cubicBezTo>
                  <a:lnTo>
                    <a:pt x="11953" y="2140"/>
                  </a:lnTo>
                  <a:lnTo>
                    <a:pt x="1" y="2140"/>
                  </a:lnTo>
                  <a:lnTo>
                    <a:pt x="1" y="2383"/>
                  </a:lnTo>
                  <a:lnTo>
                    <a:pt x="12181" y="2383"/>
                  </a:lnTo>
                  <a:lnTo>
                    <a:pt x="12181" y="714"/>
                  </a:lnTo>
                  <a:cubicBezTo>
                    <a:pt x="12367" y="714"/>
                    <a:pt x="12424" y="529"/>
                    <a:pt x="12424" y="358"/>
                  </a:cubicBezTo>
                  <a:cubicBezTo>
                    <a:pt x="12424" y="172"/>
                    <a:pt x="12310" y="1"/>
                    <a:pt x="12067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" name="Google Shape;465;p59"/>
            <p:cNvSpPr/>
            <p:nvPr/>
          </p:nvSpPr>
          <p:spPr>
            <a:xfrm rot="-5400000">
              <a:off x="1618271" y="3949043"/>
              <a:ext cx="584476" cy="139670"/>
            </a:xfrm>
            <a:custGeom>
              <a:rect b="b" l="l" r="r" t="t"/>
              <a:pathLst>
                <a:path extrusionOk="0" h="3211" w="13437">
                  <a:moveTo>
                    <a:pt x="13080" y="1"/>
                  </a:moveTo>
                  <a:cubicBezTo>
                    <a:pt x="12837" y="1"/>
                    <a:pt x="12666" y="172"/>
                    <a:pt x="12666" y="358"/>
                  </a:cubicBezTo>
                  <a:cubicBezTo>
                    <a:pt x="12666" y="529"/>
                    <a:pt x="12780" y="714"/>
                    <a:pt x="12966" y="714"/>
                  </a:cubicBezTo>
                  <a:lnTo>
                    <a:pt x="12966" y="2968"/>
                  </a:lnTo>
                  <a:lnTo>
                    <a:pt x="1" y="2968"/>
                  </a:lnTo>
                  <a:lnTo>
                    <a:pt x="1" y="3210"/>
                  </a:lnTo>
                  <a:lnTo>
                    <a:pt x="13194" y="3210"/>
                  </a:lnTo>
                  <a:lnTo>
                    <a:pt x="13194" y="714"/>
                  </a:lnTo>
                  <a:cubicBezTo>
                    <a:pt x="13322" y="714"/>
                    <a:pt x="13436" y="529"/>
                    <a:pt x="13436" y="358"/>
                  </a:cubicBezTo>
                  <a:cubicBezTo>
                    <a:pt x="13436" y="172"/>
                    <a:pt x="13251" y="1"/>
                    <a:pt x="13080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" name="Google Shape;466;p59"/>
            <p:cNvSpPr/>
            <p:nvPr/>
          </p:nvSpPr>
          <p:spPr>
            <a:xfrm rot="-5400000">
              <a:off x="1336628" y="3980100"/>
              <a:ext cx="491391" cy="170641"/>
            </a:xfrm>
            <a:custGeom>
              <a:rect b="b" l="l" r="r" t="t"/>
              <a:pathLst>
                <a:path extrusionOk="0" h="3923" w="11297">
                  <a:moveTo>
                    <a:pt x="1" y="0"/>
                  </a:moveTo>
                  <a:lnTo>
                    <a:pt x="1" y="229"/>
                  </a:lnTo>
                  <a:lnTo>
                    <a:pt x="10826" y="229"/>
                  </a:lnTo>
                  <a:lnTo>
                    <a:pt x="10826" y="3152"/>
                  </a:lnTo>
                  <a:cubicBezTo>
                    <a:pt x="10641" y="3209"/>
                    <a:pt x="10584" y="3381"/>
                    <a:pt x="10584" y="3509"/>
                  </a:cubicBezTo>
                  <a:cubicBezTo>
                    <a:pt x="10584" y="3737"/>
                    <a:pt x="10698" y="3923"/>
                    <a:pt x="10940" y="3923"/>
                  </a:cubicBezTo>
                  <a:cubicBezTo>
                    <a:pt x="11112" y="3923"/>
                    <a:pt x="11297" y="3737"/>
                    <a:pt x="11297" y="3509"/>
                  </a:cubicBezTo>
                  <a:cubicBezTo>
                    <a:pt x="11297" y="3381"/>
                    <a:pt x="11183" y="3209"/>
                    <a:pt x="11054" y="3152"/>
                  </a:cubicBezTo>
                  <a:lnTo>
                    <a:pt x="11054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" name="Google Shape;467;p59"/>
            <p:cNvSpPr/>
            <p:nvPr/>
          </p:nvSpPr>
          <p:spPr>
            <a:xfrm rot="-5400000">
              <a:off x="1071705" y="3588601"/>
              <a:ext cx="1315930" cy="129101"/>
            </a:xfrm>
            <a:custGeom>
              <a:rect b="b" l="l" r="r" t="t"/>
              <a:pathLst>
                <a:path extrusionOk="0" h="2968" w="30253">
                  <a:moveTo>
                    <a:pt x="29839" y="1"/>
                  </a:moveTo>
                  <a:cubicBezTo>
                    <a:pt x="29725" y="1"/>
                    <a:pt x="29539" y="115"/>
                    <a:pt x="29482" y="229"/>
                  </a:cubicBezTo>
                  <a:lnTo>
                    <a:pt x="16760" y="229"/>
                  </a:lnTo>
                  <a:lnTo>
                    <a:pt x="14264" y="2725"/>
                  </a:lnTo>
                  <a:lnTo>
                    <a:pt x="1" y="2725"/>
                  </a:lnTo>
                  <a:lnTo>
                    <a:pt x="1" y="2967"/>
                  </a:lnTo>
                  <a:lnTo>
                    <a:pt x="14321" y="2967"/>
                  </a:lnTo>
                  <a:lnTo>
                    <a:pt x="16817" y="471"/>
                  </a:lnTo>
                  <a:lnTo>
                    <a:pt x="29482" y="471"/>
                  </a:lnTo>
                  <a:cubicBezTo>
                    <a:pt x="29539" y="642"/>
                    <a:pt x="29725" y="771"/>
                    <a:pt x="29839" y="771"/>
                  </a:cubicBezTo>
                  <a:cubicBezTo>
                    <a:pt x="30081" y="771"/>
                    <a:pt x="30252" y="585"/>
                    <a:pt x="30252" y="357"/>
                  </a:cubicBezTo>
                  <a:cubicBezTo>
                    <a:pt x="30252" y="172"/>
                    <a:pt x="30081" y="1"/>
                    <a:pt x="29839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" name="Google Shape;468;p59"/>
            <p:cNvSpPr/>
            <p:nvPr/>
          </p:nvSpPr>
          <p:spPr>
            <a:xfrm rot="-5400000">
              <a:off x="1008135" y="3602585"/>
              <a:ext cx="1253859" cy="163203"/>
            </a:xfrm>
            <a:custGeom>
              <a:rect b="b" l="l" r="r" t="t"/>
              <a:pathLst>
                <a:path extrusionOk="0" h="3752" w="28826">
                  <a:moveTo>
                    <a:pt x="28469" y="0"/>
                  </a:moveTo>
                  <a:cubicBezTo>
                    <a:pt x="28298" y="0"/>
                    <a:pt x="28170" y="129"/>
                    <a:pt x="28113" y="300"/>
                  </a:cubicBezTo>
                  <a:lnTo>
                    <a:pt x="16588" y="300"/>
                  </a:lnTo>
                  <a:lnTo>
                    <a:pt x="13322" y="3509"/>
                  </a:lnTo>
                  <a:lnTo>
                    <a:pt x="1" y="3509"/>
                  </a:lnTo>
                  <a:lnTo>
                    <a:pt x="1" y="3751"/>
                  </a:lnTo>
                  <a:lnTo>
                    <a:pt x="13436" y="3751"/>
                  </a:lnTo>
                  <a:lnTo>
                    <a:pt x="16703" y="542"/>
                  </a:lnTo>
                  <a:lnTo>
                    <a:pt x="28113" y="542"/>
                  </a:lnTo>
                  <a:cubicBezTo>
                    <a:pt x="28170" y="656"/>
                    <a:pt x="28298" y="785"/>
                    <a:pt x="28469" y="785"/>
                  </a:cubicBezTo>
                  <a:cubicBezTo>
                    <a:pt x="28655" y="785"/>
                    <a:pt x="28826" y="599"/>
                    <a:pt x="28826" y="428"/>
                  </a:cubicBezTo>
                  <a:cubicBezTo>
                    <a:pt x="28826" y="186"/>
                    <a:pt x="28655" y="0"/>
                    <a:pt x="28469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" name="Google Shape;469;p59"/>
            <p:cNvSpPr/>
            <p:nvPr/>
          </p:nvSpPr>
          <p:spPr>
            <a:xfrm rot="-5400000">
              <a:off x="911354" y="3681359"/>
              <a:ext cx="1109317" cy="150197"/>
            </a:xfrm>
            <a:custGeom>
              <a:rect b="b" l="l" r="r" t="t"/>
              <a:pathLst>
                <a:path extrusionOk="0" h="3453" w="25503">
                  <a:moveTo>
                    <a:pt x="25146" y="0"/>
                  </a:moveTo>
                  <a:cubicBezTo>
                    <a:pt x="24961" y="0"/>
                    <a:pt x="24847" y="57"/>
                    <a:pt x="24790" y="172"/>
                  </a:cubicBezTo>
                  <a:lnTo>
                    <a:pt x="16175" y="172"/>
                  </a:lnTo>
                  <a:lnTo>
                    <a:pt x="13493" y="2853"/>
                  </a:lnTo>
                  <a:lnTo>
                    <a:pt x="13493" y="243"/>
                  </a:lnTo>
                  <a:lnTo>
                    <a:pt x="1" y="243"/>
                  </a:lnTo>
                  <a:lnTo>
                    <a:pt x="1" y="471"/>
                  </a:lnTo>
                  <a:lnTo>
                    <a:pt x="13251" y="471"/>
                  </a:lnTo>
                  <a:lnTo>
                    <a:pt x="13251" y="3452"/>
                  </a:lnTo>
                  <a:lnTo>
                    <a:pt x="16289" y="414"/>
                  </a:lnTo>
                  <a:lnTo>
                    <a:pt x="24790" y="414"/>
                  </a:lnTo>
                  <a:cubicBezTo>
                    <a:pt x="24847" y="599"/>
                    <a:pt x="24961" y="714"/>
                    <a:pt x="25146" y="714"/>
                  </a:cubicBezTo>
                  <a:cubicBezTo>
                    <a:pt x="25374" y="714"/>
                    <a:pt x="25503" y="528"/>
                    <a:pt x="25503" y="357"/>
                  </a:cubicBezTo>
                  <a:cubicBezTo>
                    <a:pt x="25503" y="114"/>
                    <a:pt x="25374" y="0"/>
                    <a:pt x="2514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" name="Google Shape;470;p59"/>
            <p:cNvSpPr/>
            <p:nvPr/>
          </p:nvSpPr>
          <p:spPr>
            <a:xfrm rot="-5400000">
              <a:off x="862332" y="3518809"/>
              <a:ext cx="1398445" cy="186169"/>
            </a:xfrm>
            <a:custGeom>
              <a:rect b="b" l="l" r="r" t="t"/>
              <a:pathLst>
                <a:path extrusionOk="0" h="4280" w="32150">
                  <a:moveTo>
                    <a:pt x="1" y="0"/>
                  </a:moveTo>
                  <a:lnTo>
                    <a:pt x="1" y="243"/>
                  </a:lnTo>
                  <a:lnTo>
                    <a:pt x="11539" y="243"/>
                  </a:lnTo>
                  <a:lnTo>
                    <a:pt x="11539" y="4279"/>
                  </a:lnTo>
                  <a:lnTo>
                    <a:pt x="13137" y="4279"/>
                  </a:lnTo>
                  <a:lnTo>
                    <a:pt x="16460" y="956"/>
                  </a:lnTo>
                  <a:lnTo>
                    <a:pt x="31436" y="956"/>
                  </a:lnTo>
                  <a:cubicBezTo>
                    <a:pt x="31507" y="1070"/>
                    <a:pt x="31621" y="1127"/>
                    <a:pt x="31793" y="1127"/>
                  </a:cubicBezTo>
                  <a:cubicBezTo>
                    <a:pt x="31978" y="1127"/>
                    <a:pt x="32149" y="1013"/>
                    <a:pt x="32149" y="770"/>
                  </a:cubicBezTo>
                  <a:cubicBezTo>
                    <a:pt x="32149" y="599"/>
                    <a:pt x="31978" y="414"/>
                    <a:pt x="31793" y="414"/>
                  </a:cubicBezTo>
                  <a:cubicBezTo>
                    <a:pt x="31621" y="414"/>
                    <a:pt x="31436" y="528"/>
                    <a:pt x="31436" y="713"/>
                  </a:cubicBezTo>
                  <a:lnTo>
                    <a:pt x="16403" y="713"/>
                  </a:lnTo>
                  <a:lnTo>
                    <a:pt x="13023" y="4037"/>
                  </a:lnTo>
                  <a:lnTo>
                    <a:pt x="11768" y="4037"/>
                  </a:lnTo>
                  <a:lnTo>
                    <a:pt x="1176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" name="Google Shape;471;p59"/>
            <p:cNvSpPr/>
            <p:nvPr/>
          </p:nvSpPr>
          <p:spPr>
            <a:xfrm rot="-5400000">
              <a:off x="868857" y="3571876"/>
              <a:ext cx="1302881" cy="175599"/>
            </a:xfrm>
            <a:custGeom>
              <a:rect b="b" l="l" r="r" t="t"/>
              <a:pathLst>
                <a:path extrusionOk="0" h="4037" w="29953">
                  <a:moveTo>
                    <a:pt x="1" y="0"/>
                  </a:moveTo>
                  <a:lnTo>
                    <a:pt x="1" y="228"/>
                  </a:lnTo>
                  <a:lnTo>
                    <a:pt x="12310" y="228"/>
                  </a:lnTo>
                  <a:lnTo>
                    <a:pt x="12310" y="4036"/>
                  </a:lnTo>
                  <a:lnTo>
                    <a:pt x="13137" y="4036"/>
                  </a:lnTo>
                  <a:lnTo>
                    <a:pt x="16403" y="770"/>
                  </a:lnTo>
                  <a:lnTo>
                    <a:pt x="29183" y="770"/>
                  </a:lnTo>
                  <a:cubicBezTo>
                    <a:pt x="29240" y="941"/>
                    <a:pt x="29425" y="1070"/>
                    <a:pt x="29539" y="1070"/>
                  </a:cubicBezTo>
                  <a:cubicBezTo>
                    <a:pt x="29782" y="1070"/>
                    <a:pt x="29953" y="884"/>
                    <a:pt x="29953" y="642"/>
                  </a:cubicBezTo>
                  <a:cubicBezTo>
                    <a:pt x="29953" y="471"/>
                    <a:pt x="29782" y="285"/>
                    <a:pt x="29539" y="285"/>
                  </a:cubicBezTo>
                  <a:cubicBezTo>
                    <a:pt x="29425" y="285"/>
                    <a:pt x="29240" y="414"/>
                    <a:pt x="29183" y="528"/>
                  </a:cubicBezTo>
                  <a:lnTo>
                    <a:pt x="16289" y="528"/>
                  </a:lnTo>
                  <a:lnTo>
                    <a:pt x="13023" y="3794"/>
                  </a:lnTo>
                  <a:lnTo>
                    <a:pt x="12538" y="3794"/>
                  </a:lnTo>
                  <a:lnTo>
                    <a:pt x="1253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72" name="Google Shape;472;p59"/>
          <p:cNvGrpSpPr/>
          <p:nvPr/>
        </p:nvGrpSpPr>
        <p:grpSpPr>
          <a:xfrm rot="-5400000">
            <a:off x="8258356" y="631052"/>
            <a:ext cx="771580" cy="2505663"/>
            <a:chOff x="6278982" y="2751992"/>
            <a:chExt cx="478381" cy="1553514"/>
          </a:xfrm>
        </p:grpSpPr>
        <p:sp>
          <p:nvSpPr>
            <p:cNvPr id="473" name="Google Shape;473;p59"/>
            <p:cNvSpPr/>
            <p:nvPr/>
          </p:nvSpPr>
          <p:spPr>
            <a:xfrm rot="-5400000">
              <a:off x="6192439" y="3740581"/>
              <a:ext cx="1059686" cy="70161"/>
            </a:xfrm>
            <a:custGeom>
              <a:rect b="b" l="l" r="r" t="t"/>
              <a:pathLst>
                <a:path extrusionOk="0" h="1613" w="24362">
                  <a:moveTo>
                    <a:pt x="0" y="0"/>
                  </a:moveTo>
                  <a:lnTo>
                    <a:pt x="0" y="243"/>
                  </a:lnTo>
                  <a:lnTo>
                    <a:pt x="15917" y="243"/>
                  </a:lnTo>
                  <a:lnTo>
                    <a:pt x="17173" y="1313"/>
                  </a:lnTo>
                  <a:lnTo>
                    <a:pt x="23648" y="1313"/>
                  </a:lnTo>
                  <a:cubicBezTo>
                    <a:pt x="23705" y="1498"/>
                    <a:pt x="23819" y="1612"/>
                    <a:pt x="24004" y="1612"/>
                  </a:cubicBezTo>
                  <a:cubicBezTo>
                    <a:pt x="24176" y="1612"/>
                    <a:pt x="24361" y="1427"/>
                    <a:pt x="24361" y="1199"/>
                  </a:cubicBezTo>
                  <a:cubicBezTo>
                    <a:pt x="24361" y="1013"/>
                    <a:pt x="24176" y="842"/>
                    <a:pt x="24004" y="842"/>
                  </a:cubicBezTo>
                  <a:cubicBezTo>
                    <a:pt x="23819" y="842"/>
                    <a:pt x="23705" y="956"/>
                    <a:pt x="23648" y="1070"/>
                  </a:cubicBezTo>
                  <a:lnTo>
                    <a:pt x="17230" y="1070"/>
                  </a:lnTo>
                  <a:lnTo>
                    <a:pt x="15975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" name="Google Shape;474;p59"/>
            <p:cNvSpPr/>
            <p:nvPr/>
          </p:nvSpPr>
          <p:spPr>
            <a:xfrm rot="-5400000">
              <a:off x="6010359" y="3607522"/>
              <a:ext cx="1325804" cy="70161"/>
            </a:xfrm>
            <a:custGeom>
              <a:rect b="b" l="l" r="r" t="t"/>
              <a:pathLst>
                <a:path extrusionOk="0" h="1613" w="30480">
                  <a:moveTo>
                    <a:pt x="0" y="1"/>
                  </a:moveTo>
                  <a:lnTo>
                    <a:pt x="0" y="243"/>
                  </a:lnTo>
                  <a:lnTo>
                    <a:pt x="17173" y="243"/>
                  </a:lnTo>
                  <a:lnTo>
                    <a:pt x="18242" y="1370"/>
                  </a:lnTo>
                  <a:lnTo>
                    <a:pt x="29710" y="1370"/>
                  </a:lnTo>
                  <a:cubicBezTo>
                    <a:pt x="29767" y="1484"/>
                    <a:pt x="29952" y="1612"/>
                    <a:pt x="30066" y="1612"/>
                  </a:cubicBezTo>
                  <a:cubicBezTo>
                    <a:pt x="30309" y="1612"/>
                    <a:pt x="30480" y="1427"/>
                    <a:pt x="30480" y="1256"/>
                  </a:cubicBezTo>
                  <a:cubicBezTo>
                    <a:pt x="30480" y="1013"/>
                    <a:pt x="30309" y="842"/>
                    <a:pt x="30066" y="842"/>
                  </a:cubicBezTo>
                  <a:cubicBezTo>
                    <a:pt x="29952" y="842"/>
                    <a:pt x="29767" y="956"/>
                    <a:pt x="29710" y="1127"/>
                  </a:cubicBezTo>
                  <a:lnTo>
                    <a:pt x="18356" y="1127"/>
                  </a:lnTo>
                  <a:lnTo>
                    <a:pt x="17230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" name="Google Shape;475;p59"/>
            <p:cNvSpPr/>
            <p:nvPr/>
          </p:nvSpPr>
          <p:spPr>
            <a:xfrm rot="-5400000">
              <a:off x="6022147" y="3665853"/>
              <a:ext cx="1214755" cy="64550"/>
            </a:xfrm>
            <a:custGeom>
              <a:rect b="b" l="l" r="r" t="t"/>
              <a:pathLst>
                <a:path extrusionOk="0" h="1484" w="27927">
                  <a:moveTo>
                    <a:pt x="0" y="0"/>
                  </a:moveTo>
                  <a:lnTo>
                    <a:pt x="0" y="229"/>
                  </a:lnTo>
                  <a:lnTo>
                    <a:pt x="17943" y="229"/>
                  </a:lnTo>
                  <a:lnTo>
                    <a:pt x="18898" y="1241"/>
                  </a:lnTo>
                  <a:lnTo>
                    <a:pt x="27157" y="1241"/>
                  </a:lnTo>
                  <a:cubicBezTo>
                    <a:pt x="27214" y="1427"/>
                    <a:pt x="27385" y="1484"/>
                    <a:pt x="27513" y="1484"/>
                  </a:cubicBezTo>
                  <a:cubicBezTo>
                    <a:pt x="27741" y="1484"/>
                    <a:pt x="27927" y="1298"/>
                    <a:pt x="27927" y="1127"/>
                  </a:cubicBezTo>
                  <a:cubicBezTo>
                    <a:pt x="27927" y="885"/>
                    <a:pt x="27741" y="771"/>
                    <a:pt x="27513" y="771"/>
                  </a:cubicBezTo>
                  <a:cubicBezTo>
                    <a:pt x="27385" y="771"/>
                    <a:pt x="27214" y="828"/>
                    <a:pt x="27157" y="999"/>
                  </a:cubicBezTo>
                  <a:lnTo>
                    <a:pt x="19012" y="999"/>
                  </a:lnTo>
                  <a:lnTo>
                    <a:pt x="18000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" name="Google Shape;476;p59"/>
            <p:cNvSpPr/>
            <p:nvPr/>
          </p:nvSpPr>
          <p:spPr>
            <a:xfrm rot="-5400000">
              <a:off x="5843461" y="3619310"/>
              <a:ext cx="1279305" cy="93085"/>
            </a:xfrm>
            <a:custGeom>
              <a:rect b="b" l="l" r="r" t="t"/>
              <a:pathLst>
                <a:path extrusionOk="0" h="2140" w="29411">
                  <a:moveTo>
                    <a:pt x="28996" y="0"/>
                  </a:moveTo>
                  <a:cubicBezTo>
                    <a:pt x="28882" y="0"/>
                    <a:pt x="28697" y="57"/>
                    <a:pt x="28640" y="243"/>
                  </a:cubicBezTo>
                  <a:lnTo>
                    <a:pt x="20610" y="243"/>
                  </a:lnTo>
                  <a:lnTo>
                    <a:pt x="20610" y="1911"/>
                  </a:lnTo>
                  <a:lnTo>
                    <a:pt x="0" y="1911"/>
                  </a:lnTo>
                  <a:lnTo>
                    <a:pt x="0" y="2140"/>
                  </a:lnTo>
                  <a:lnTo>
                    <a:pt x="20852" y="2140"/>
                  </a:lnTo>
                  <a:lnTo>
                    <a:pt x="20852" y="485"/>
                  </a:lnTo>
                  <a:lnTo>
                    <a:pt x="28640" y="485"/>
                  </a:lnTo>
                  <a:cubicBezTo>
                    <a:pt x="28697" y="656"/>
                    <a:pt x="28882" y="713"/>
                    <a:pt x="28996" y="713"/>
                  </a:cubicBezTo>
                  <a:cubicBezTo>
                    <a:pt x="29239" y="713"/>
                    <a:pt x="29410" y="542"/>
                    <a:pt x="29410" y="357"/>
                  </a:cubicBezTo>
                  <a:cubicBezTo>
                    <a:pt x="29410" y="129"/>
                    <a:pt x="29239" y="0"/>
                    <a:pt x="2899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" name="Google Shape;477;p59"/>
            <p:cNvSpPr/>
            <p:nvPr/>
          </p:nvSpPr>
          <p:spPr>
            <a:xfrm rot="-5400000">
              <a:off x="5753204" y="3565025"/>
              <a:ext cx="1374825" cy="106134"/>
            </a:xfrm>
            <a:custGeom>
              <a:rect b="b" l="l" r="r" t="t"/>
              <a:pathLst>
                <a:path extrusionOk="0" h="2440" w="31607">
                  <a:moveTo>
                    <a:pt x="31193" y="1"/>
                  </a:moveTo>
                  <a:cubicBezTo>
                    <a:pt x="31079" y="1"/>
                    <a:pt x="30893" y="58"/>
                    <a:pt x="30836" y="243"/>
                  </a:cubicBezTo>
                  <a:lnTo>
                    <a:pt x="19426" y="243"/>
                  </a:lnTo>
                  <a:lnTo>
                    <a:pt x="19426" y="2197"/>
                  </a:lnTo>
                  <a:lnTo>
                    <a:pt x="0" y="2197"/>
                  </a:lnTo>
                  <a:lnTo>
                    <a:pt x="0" y="2439"/>
                  </a:lnTo>
                  <a:lnTo>
                    <a:pt x="19669" y="2439"/>
                  </a:lnTo>
                  <a:lnTo>
                    <a:pt x="19669" y="471"/>
                  </a:lnTo>
                  <a:lnTo>
                    <a:pt x="30836" y="471"/>
                  </a:lnTo>
                  <a:cubicBezTo>
                    <a:pt x="30893" y="657"/>
                    <a:pt x="31079" y="714"/>
                    <a:pt x="31193" y="714"/>
                  </a:cubicBezTo>
                  <a:cubicBezTo>
                    <a:pt x="31435" y="714"/>
                    <a:pt x="31607" y="542"/>
                    <a:pt x="31607" y="357"/>
                  </a:cubicBezTo>
                  <a:cubicBezTo>
                    <a:pt x="31607" y="115"/>
                    <a:pt x="31435" y="1"/>
                    <a:pt x="31193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" name="Google Shape;478;p59"/>
            <p:cNvSpPr/>
            <p:nvPr/>
          </p:nvSpPr>
          <p:spPr>
            <a:xfrm rot="-5400000">
              <a:off x="5618885" y="3466677"/>
              <a:ext cx="1553513" cy="124142"/>
            </a:xfrm>
            <a:custGeom>
              <a:rect b="b" l="l" r="r" t="t"/>
              <a:pathLst>
                <a:path extrusionOk="0" h="2854" w="35715">
                  <a:moveTo>
                    <a:pt x="35301" y="1"/>
                  </a:moveTo>
                  <a:cubicBezTo>
                    <a:pt x="35172" y="1"/>
                    <a:pt x="35001" y="58"/>
                    <a:pt x="34944" y="229"/>
                  </a:cubicBezTo>
                  <a:lnTo>
                    <a:pt x="18185" y="229"/>
                  </a:lnTo>
                  <a:lnTo>
                    <a:pt x="18185" y="2611"/>
                  </a:lnTo>
                  <a:lnTo>
                    <a:pt x="0" y="2611"/>
                  </a:lnTo>
                  <a:lnTo>
                    <a:pt x="0" y="2853"/>
                  </a:lnTo>
                  <a:lnTo>
                    <a:pt x="18413" y="2853"/>
                  </a:lnTo>
                  <a:lnTo>
                    <a:pt x="18413" y="471"/>
                  </a:lnTo>
                  <a:lnTo>
                    <a:pt x="34944" y="471"/>
                  </a:lnTo>
                  <a:cubicBezTo>
                    <a:pt x="35001" y="642"/>
                    <a:pt x="35172" y="714"/>
                    <a:pt x="35301" y="714"/>
                  </a:cubicBezTo>
                  <a:cubicBezTo>
                    <a:pt x="35529" y="714"/>
                    <a:pt x="35714" y="528"/>
                    <a:pt x="35714" y="357"/>
                  </a:cubicBezTo>
                  <a:cubicBezTo>
                    <a:pt x="35714" y="115"/>
                    <a:pt x="35529" y="1"/>
                    <a:pt x="35301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" name="Google Shape;479;p59"/>
            <p:cNvSpPr/>
            <p:nvPr/>
          </p:nvSpPr>
          <p:spPr>
            <a:xfrm rot="-5400000">
              <a:off x="5790418" y="3674835"/>
              <a:ext cx="1119234" cy="142106"/>
            </a:xfrm>
            <a:custGeom>
              <a:rect b="b" l="l" r="r" t="t"/>
              <a:pathLst>
                <a:path extrusionOk="0" h="3267" w="25731">
                  <a:moveTo>
                    <a:pt x="25374" y="1"/>
                  </a:moveTo>
                  <a:cubicBezTo>
                    <a:pt x="25188" y="1"/>
                    <a:pt x="25074" y="115"/>
                    <a:pt x="25017" y="243"/>
                  </a:cubicBezTo>
                  <a:lnTo>
                    <a:pt x="17044" y="243"/>
                  </a:lnTo>
                  <a:lnTo>
                    <a:pt x="17044" y="3038"/>
                  </a:lnTo>
                  <a:lnTo>
                    <a:pt x="0" y="3038"/>
                  </a:lnTo>
                  <a:lnTo>
                    <a:pt x="0" y="3267"/>
                  </a:lnTo>
                  <a:lnTo>
                    <a:pt x="17287" y="3267"/>
                  </a:lnTo>
                  <a:lnTo>
                    <a:pt x="17287" y="471"/>
                  </a:lnTo>
                  <a:lnTo>
                    <a:pt x="25017" y="471"/>
                  </a:lnTo>
                  <a:cubicBezTo>
                    <a:pt x="25074" y="657"/>
                    <a:pt x="25188" y="771"/>
                    <a:pt x="25374" y="771"/>
                  </a:cubicBezTo>
                  <a:cubicBezTo>
                    <a:pt x="25545" y="771"/>
                    <a:pt x="25730" y="600"/>
                    <a:pt x="25730" y="357"/>
                  </a:cubicBezTo>
                  <a:cubicBezTo>
                    <a:pt x="25730" y="186"/>
                    <a:pt x="25545" y="1"/>
                    <a:pt x="2537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" name="Google Shape;480;p59"/>
            <p:cNvSpPr/>
            <p:nvPr/>
          </p:nvSpPr>
          <p:spPr>
            <a:xfrm rot="-5400000">
              <a:off x="6430370" y="3978513"/>
              <a:ext cx="620405" cy="33580"/>
            </a:xfrm>
            <a:custGeom>
              <a:rect b="b" l="l" r="r" t="t"/>
              <a:pathLst>
                <a:path extrusionOk="0" h="772" w="14263">
                  <a:moveTo>
                    <a:pt x="13906" y="1"/>
                  </a:moveTo>
                  <a:cubicBezTo>
                    <a:pt x="13721" y="1"/>
                    <a:pt x="13607" y="115"/>
                    <a:pt x="13550" y="229"/>
                  </a:cubicBezTo>
                  <a:lnTo>
                    <a:pt x="0" y="229"/>
                  </a:lnTo>
                  <a:lnTo>
                    <a:pt x="0" y="472"/>
                  </a:lnTo>
                  <a:lnTo>
                    <a:pt x="13550" y="472"/>
                  </a:lnTo>
                  <a:cubicBezTo>
                    <a:pt x="13607" y="657"/>
                    <a:pt x="13721" y="771"/>
                    <a:pt x="13906" y="771"/>
                  </a:cubicBezTo>
                  <a:cubicBezTo>
                    <a:pt x="14078" y="771"/>
                    <a:pt x="14263" y="586"/>
                    <a:pt x="14263" y="358"/>
                  </a:cubicBezTo>
                  <a:cubicBezTo>
                    <a:pt x="14263" y="172"/>
                    <a:pt x="14078" y="1"/>
                    <a:pt x="13906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" name="Google Shape;481;p59"/>
            <p:cNvSpPr/>
            <p:nvPr/>
          </p:nvSpPr>
          <p:spPr>
            <a:xfrm rot="-5400000">
              <a:off x="5858989" y="3544234"/>
              <a:ext cx="1460429" cy="62114"/>
            </a:xfrm>
            <a:custGeom>
              <a:rect b="b" l="l" r="r" t="t"/>
              <a:pathLst>
                <a:path extrusionOk="0" h="1428" w="33575">
                  <a:moveTo>
                    <a:pt x="0" y="1"/>
                  </a:moveTo>
                  <a:lnTo>
                    <a:pt x="0" y="243"/>
                  </a:lnTo>
                  <a:lnTo>
                    <a:pt x="18542" y="243"/>
                  </a:lnTo>
                  <a:lnTo>
                    <a:pt x="19483" y="1185"/>
                  </a:lnTo>
                  <a:lnTo>
                    <a:pt x="32862" y="1185"/>
                  </a:lnTo>
                  <a:cubicBezTo>
                    <a:pt x="32919" y="1313"/>
                    <a:pt x="33033" y="1427"/>
                    <a:pt x="33161" y="1427"/>
                  </a:cubicBezTo>
                  <a:cubicBezTo>
                    <a:pt x="33389" y="1427"/>
                    <a:pt x="33575" y="1256"/>
                    <a:pt x="33575" y="1013"/>
                  </a:cubicBezTo>
                  <a:cubicBezTo>
                    <a:pt x="33575" y="828"/>
                    <a:pt x="33389" y="657"/>
                    <a:pt x="33161" y="657"/>
                  </a:cubicBezTo>
                  <a:cubicBezTo>
                    <a:pt x="32976" y="657"/>
                    <a:pt x="32862" y="771"/>
                    <a:pt x="32805" y="956"/>
                  </a:cubicBezTo>
                  <a:lnTo>
                    <a:pt x="19612" y="956"/>
                  </a:lnTo>
                  <a:lnTo>
                    <a:pt x="18599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82" name="Google Shape;482;p59"/>
          <p:cNvGrpSpPr/>
          <p:nvPr/>
        </p:nvGrpSpPr>
        <p:grpSpPr>
          <a:xfrm rot="-5400000">
            <a:off x="8420278" y="-126854"/>
            <a:ext cx="708512" cy="2313502"/>
            <a:chOff x="6961407" y="2871131"/>
            <a:chExt cx="439278" cy="1434375"/>
          </a:xfrm>
        </p:grpSpPr>
        <p:sp>
          <p:nvSpPr>
            <p:cNvPr id="483" name="Google Shape;483;p59"/>
            <p:cNvSpPr/>
            <p:nvPr/>
          </p:nvSpPr>
          <p:spPr>
            <a:xfrm rot="-5400000">
              <a:off x="6647504" y="3552324"/>
              <a:ext cx="1374825" cy="131536"/>
            </a:xfrm>
            <a:custGeom>
              <a:rect b="b" l="l" r="r" t="t"/>
              <a:pathLst>
                <a:path extrusionOk="0" h="3024" w="31607">
                  <a:moveTo>
                    <a:pt x="31193" y="0"/>
                  </a:moveTo>
                  <a:cubicBezTo>
                    <a:pt x="31079" y="0"/>
                    <a:pt x="30893" y="114"/>
                    <a:pt x="30836" y="300"/>
                  </a:cubicBezTo>
                  <a:lnTo>
                    <a:pt x="17287" y="300"/>
                  </a:lnTo>
                  <a:lnTo>
                    <a:pt x="17287" y="2796"/>
                  </a:lnTo>
                  <a:lnTo>
                    <a:pt x="0" y="2796"/>
                  </a:lnTo>
                  <a:lnTo>
                    <a:pt x="0" y="3024"/>
                  </a:lnTo>
                  <a:lnTo>
                    <a:pt x="17529" y="3024"/>
                  </a:lnTo>
                  <a:lnTo>
                    <a:pt x="17529" y="528"/>
                  </a:lnTo>
                  <a:lnTo>
                    <a:pt x="30836" y="528"/>
                  </a:lnTo>
                  <a:cubicBezTo>
                    <a:pt x="30893" y="656"/>
                    <a:pt x="31079" y="770"/>
                    <a:pt x="31193" y="770"/>
                  </a:cubicBezTo>
                  <a:cubicBezTo>
                    <a:pt x="31435" y="770"/>
                    <a:pt x="31607" y="599"/>
                    <a:pt x="31607" y="414"/>
                  </a:cubicBezTo>
                  <a:cubicBezTo>
                    <a:pt x="31607" y="171"/>
                    <a:pt x="31435" y="0"/>
                    <a:pt x="3119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" name="Google Shape;484;p59"/>
            <p:cNvSpPr/>
            <p:nvPr/>
          </p:nvSpPr>
          <p:spPr>
            <a:xfrm rot="-5400000">
              <a:off x="6677278" y="3618071"/>
              <a:ext cx="1230283" cy="144586"/>
            </a:xfrm>
            <a:custGeom>
              <a:rect b="b" l="l" r="r" t="t"/>
              <a:pathLst>
                <a:path extrusionOk="0" h="3324" w="28284">
                  <a:moveTo>
                    <a:pt x="27870" y="0"/>
                  </a:moveTo>
                  <a:cubicBezTo>
                    <a:pt x="27741" y="0"/>
                    <a:pt x="27570" y="114"/>
                    <a:pt x="27513" y="228"/>
                  </a:cubicBezTo>
                  <a:lnTo>
                    <a:pt x="16103" y="228"/>
                  </a:lnTo>
                  <a:lnTo>
                    <a:pt x="16103" y="3081"/>
                  </a:lnTo>
                  <a:lnTo>
                    <a:pt x="0" y="3081"/>
                  </a:lnTo>
                  <a:lnTo>
                    <a:pt x="0" y="3324"/>
                  </a:lnTo>
                  <a:lnTo>
                    <a:pt x="16331" y="3324"/>
                  </a:lnTo>
                  <a:lnTo>
                    <a:pt x="16331" y="471"/>
                  </a:lnTo>
                  <a:lnTo>
                    <a:pt x="27513" y="471"/>
                  </a:lnTo>
                  <a:cubicBezTo>
                    <a:pt x="27570" y="656"/>
                    <a:pt x="27741" y="770"/>
                    <a:pt x="27870" y="770"/>
                  </a:cubicBezTo>
                  <a:cubicBezTo>
                    <a:pt x="28098" y="770"/>
                    <a:pt x="28283" y="585"/>
                    <a:pt x="28283" y="357"/>
                  </a:cubicBezTo>
                  <a:cubicBezTo>
                    <a:pt x="28283" y="171"/>
                    <a:pt x="28098" y="0"/>
                    <a:pt x="27870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" name="Google Shape;485;p59"/>
            <p:cNvSpPr/>
            <p:nvPr/>
          </p:nvSpPr>
          <p:spPr>
            <a:xfrm rot="-5400000">
              <a:off x="6529931" y="3512306"/>
              <a:ext cx="1434374" cy="152024"/>
            </a:xfrm>
            <a:custGeom>
              <a:rect b="b" l="l" r="r" t="t"/>
              <a:pathLst>
                <a:path extrusionOk="0" h="3495" w="32976">
                  <a:moveTo>
                    <a:pt x="32562" y="1"/>
                  </a:moveTo>
                  <a:cubicBezTo>
                    <a:pt x="32448" y="1"/>
                    <a:pt x="32263" y="115"/>
                    <a:pt x="32206" y="286"/>
                  </a:cubicBezTo>
                  <a:lnTo>
                    <a:pt x="14976" y="286"/>
                  </a:lnTo>
                  <a:lnTo>
                    <a:pt x="14976" y="3267"/>
                  </a:lnTo>
                  <a:lnTo>
                    <a:pt x="0" y="3267"/>
                  </a:lnTo>
                  <a:lnTo>
                    <a:pt x="0" y="3495"/>
                  </a:lnTo>
                  <a:lnTo>
                    <a:pt x="15204" y="3495"/>
                  </a:lnTo>
                  <a:lnTo>
                    <a:pt x="15204" y="528"/>
                  </a:lnTo>
                  <a:lnTo>
                    <a:pt x="32206" y="528"/>
                  </a:lnTo>
                  <a:cubicBezTo>
                    <a:pt x="32263" y="642"/>
                    <a:pt x="32448" y="771"/>
                    <a:pt x="32562" y="771"/>
                  </a:cubicBezTo>
                  <a:cubicBezTo>
                    <a:pt x="32805" y="771"/>
                    <a:pt x="32976" y="585"/>
                    <a:pt x="32976" y="414"/>
                  </a:cubicBezTo>
                  <a:cubicBezTo>
                    <a:pt x="32976" y="172"/>
                    <a:pt x="32805" y="1"/>
                    <a:pt x="32562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" name="Google Shape;486;p59"/>
            <p:cNvSpPr/>
            <p:nvPr/>
          </p:nvSpPr>
          <p:spPr>
            <a:xfrm rot="-5400000">
              <a:off x="6645331" y="3671116"/>
              <a:ext cx="1098138" cy="170641"/>
            </a:xfrm>
            <a:custGeom>
              <a:rect b="b" l="l" r="r" t="t"/>
              <a:pathLst>
                <a:path extrusionOk="0" h="3923" w="25246">
                  <a:moveTo>
                    <a:pt x="24832" y="0"/>
                  </a:moveTo>
                  <a:cubicBezTo>
                    <a:pt x="24718" y="0"/>
                    <a:pt x="24532" y="114"/>
                    <a:pt x="24475" y="285"/>
                  </a:cubicBezTo>
                  <a:lnTo>
                    <a:pt x="13835" y="285"/>
                  </a:lnTo>
                  <a:lnTo>
                    <a:pt x="13835" y="3680"/>
                  </a:lnTo>
                  <a:lnTo>
                    <a:pt x="0" y="3680"/>
                  </a:lnTo>
                  <a:lnTo>
                    <a:pt x="0" y="3923"/>
                  </a:lnTo>
                  <a:lnTo>
                    <a:pt x="14078" y="3923"/>
                  </a:lnTo>
                  <a:lnTo>
                    <a:pt x="14078" y="528"/>
                  </a:lnTo>
                  <a:lnTo>
                    <a:pt x="24475" y="528"/>
                  </a:lnTo>
                  <a:cubicBezTo>
                    <a:pt x="24532" y="642"/>
                    <a:pt x="24718" y="770"/>
                    <a:pt x="24832" y="770"/>
                  </a:cubicBezTo>
                  <a:cubicBezTo>
                    <a:pt x="25074" y="770"/>
                    <a:pt x="25245" y="585"/>
                    <a:pt x="25245" y="414"/>
                  </a:cubicBezTo>
                  <a:cubicBezTo>
                    <a:pt x="25245" y="171"/>
                    <a:pt x="25074" y="0"/>
                    <a:pt x="2483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" name="Google Shape;487;p59"/>
            <p:cNvSpPr/>
            <p:nvPr/>
          </p:nvSpPr>
          <p:spPr>
            <a:xfrm rot="-5400000">
              <a:off x="6506661" y="3582076"/>
              <a:ext cx="1284264" cy="162594"/>
            </a:xfrm>
            <a:custGeom>
              <a:rect b="b" l="l" r="r" t="t"/>
              <a:pathLst>
                <a:path extrusionOk="0" h="3738" w="29525">
                  <a:moveTo>
                    <a:pt x="29111" y="1"/>
                  </a:moveTo>
                  <a:cubicBezTo>
                    <a:pt x="28996" y="1"/>
                    <a:pt x="28811" y="115"/>
                    <a:pt x="28754" y="300"/>
                  </a:cubicBezTo>
                  <a:lnTo>
                    <a:pt x="12708" y="300"/>
                  </a:lnTo>
                  <a:lnTo>
                    <a:pt x="12708" y="3509"/>
                  </a:lnTo>
                  <a:lnTo>
                    <a:pt x="0" y="3509"/>
                  </a:lnTo>
                  <a:lnTo>
                    <a:pt x="0" y="3737"/>
                  </a:lnTo>
                  <a:lnTo>
                    <a:pt x="12951" y="3737"/>
                  </a:lnTo>
                  <a:lnTo>
                    <a:pt x="12951" y="528"/>
                  </a:lnTo>
                  <a:lnTo>
                    <a:pt x="28754" y="528"/>
                  </a:lnTo>
                  <a:cubicBezTo>
                    <a:pt x="28811" y="657"/>
                    <a:pt x="28996" y="771"/>
                    <a:pt x="29111" y="771"/>
                  </a:cubicBezTo>
                  <a:cubicBezTo>
                    <a:pt x="29353" y="771"/>
                    <a:pt x="29524" y="600"/>
                    <a:pt x="29524" y="414"/>
                  </a:cubicBezTo>
                  <a:cubicBezTo>
                    <a:pt x="29524" y="172"/>
                    <a:pt x="29353" y="1"/>
                    <a:pt x="29111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" name="Google Shape;488;p59"/>
            <p:cNvSpPr/>
            <p:nvPr/>
          </p:nvSpPr>
          <p:spPr>
            <a:xfrm rot="-5400000">
              <a:off x="6617711" y="3742147"/>
              <a:ext cx="953596" cy="173120"/>
            </a:xfrm>
            <a:custGeom>
              <a:rect b="b" l="l" r="r" t="t"/>
              <a:pathLst>
                <a:path extrusionOk="0" h="3980" w="21923">
                  <a:moveTo>
                    <a:pt x="21566" y="0"/>
                  </a:moveTo>
                  <a:cubicBezTo>
                    <a:pt x="21394" y="0"/>
                    <a:pt x="21209" y="114"/>
                    <a:pt x="21209" y="300"/>
                  </a:cubicBezTo>
                  <a:lnTo>
                    <a:pt x="11168" y="300"/>
                  </a:lnTo>
                  <a:lnTo>
                    <a:pt x="11168" y="3752"/>
                  </a:lnTo>
                  <a:lnTo>
                    <a:pt x="0" y="3752"/>
                  </a:lnTo>
                  <a:lnTo>
                    <a:pt x="0" y="3980"/>
                  </a:lnTo>
                  <a:lnTo>
                    <a:pt x="11410" y="3980"/>
                  </a:lnTo>
                  <a:lnTo>
                    <a:pt x="11410" y="542"/>
                  </a:lnTo>
                  <a:lnTo>
                    <a:pt x="21209" y="542"/>
                  </a:lnTo>
                  <a:cubicBezTo>
                    <a:pt x="21209" y="656"/>
                    <a:pt x="21394" y="771"/>
                    <a:pt x="21566" y="771"/>
                  </a:cubicBezTo>
                  <a:cubicBezTo>
                    <a:pt x="21751" y="771"/>
                    <a:pt x="21922" y="599"/>
                    <a:pt x="21922" y="414"/>
                  </a:cubicBezTo>
                  <a:cubicBezTo>
                    <a:pt x="21922" y="186"/>
                    <a:pt x="21751" y="0"/>
                    <a:pt x="2156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" name="Google Shape;489;p59"/>
            <p:cNvSpPr/>
            <p:nvPr/>
          </p:nvSpPr>
          <p:spPr>
            <a:xfrm rot="-5400000">
              <a:off x="6516884" y="3690342"/>
              <a:ext cx="1059686" cy="170641"/>
            </a:xfrm>
            <a:custGeom>
              <a:rect b="b" l="l" r="r" t="t"/>
              <a:pathLst>
                <a:path extrusionOk="0" h="3923" w="24362">
                  <a:moveTo>
                    <a:pt x="24004" y="1"/>
                  </a:moveTo>
                  <a:cubicBezTo>
                    <a:pt x="23819" y="1"/>
                    <a:pt x="23648" y="115"/>
                    <a:pt x="23648" y="300"/>
                  </a:cubicBezTo>
                  <a:lnTo>
                    <a:pt x="10098" y="300"/>
                  </a:lnTo>
                  <a:lnTo>
                    <a:pt x="10098" y="3680"/>
                  </a:lnTo>
                  <a:lnTo>
                    <a:pt x="0" y="3680"/>
                  </a:lnTo>
                  <a:lnTo>
                    <a:pt x="0" y="3923"/>
                  </a:lnTo>
                  <a:lnTo>
                    <a:pt x="10341" y="3923"/>
                  </a:lnTo>
                  <a:lnTo>
                    <a:pt x="10341" y="543"/>
                  </a:lnTo>
                  <a:lnTo>
                    <a:pt x="23648" y="543"/>
                  </a:lnTo>
                  <a:cubicBezTo>
                    <a:pt x="23648" y="657"/>
                    <a:pt x="23819" y="771"/>
                    <a:pt x="24004" y="771"/>
                  </a:cubicBezTo>
                  <a:cubicBezTo>
                    <a:pt x="24176" y="771"/>
                    <a:pt x="24361" y="600"/>
                    <a:pt x="24361" y="414"/>
                  </a:cubicBezTo>
                  <a:cubicBezTo>
                    <a:pt x="24361" y="186"/>
                    <a:pt x="24176" y="1"/>
                    <a:pt x="2400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90" name="Google Shape;490;p59"/>
          <p:cNvGrpSpPr/>
          <p:nvPr/>
        </p:nvGrpSpPr>
        <p:grpSpPr>
          <a:xfrm rot="10800000">
            <a:off x="438851" y="-4"/>
            <a:ext cx="274371" cy="3323142"/>
            <a:chOff x="9" y="2835115"/>
            <a:chExt cx="134668" cy="1631070"/>
          </a:xfrm>
        </p:grpSpPr>
        <p:sp>
          <p:nvSpPr>
            <p:cNvPr id="491" name="Google Shape;491;p59"/>
            <p:cNvSpPr/>
            <p:nvPr/>
          </p:nvSpPr>
          <p:spPr>
            <a:xfrm rot="-5400000">
              <a:off x="-655129" y="3676378"/>
              <a:ext cx="1497053" cy="82558"/>
            </a:xfrm>
            <a:custGeom>
              <a:rect b="b" l="l" r="r" t="t"/>
              <a:pathLst>
                <a:path extrusionOk="0" h="1898" w="34417">
                  <a:moveTo>
                    <a:pt x="34060" y="0"/>
                  </a:moveTo>
                  <a:cubicBezTo>
                    <a:pt x="33874" y="0"/>
                    <a:pt x="33760" y="57"/>
                    <a:pt x="33703" y="228"/>
                  </a:cubicBezTo>
                  <a:lnTo>
                    <a:pt x="21694" y="228"/>
                  </a:lnTo>
                  <a:lnTo>
                    <a:pt x="20268" y="1655"/>
                  </a:lnTo>
                  <a:lnTo>
                    <a:pt x="0" y="1655"/>
                  </a:lnTo>
                  <a:lnTo>
                    <a:pt x="0" y="1897"/>
                  </a:lnTo>
                  <a:lnTo>
                    <a:pt x="20382" y="1897"/>
                  </a:lnTo>
                  <a:lnTo>
                    <a:pt x="21751" y="471"/>
                  </a:lnTo>
                  <a:lnTo>
                    <a:pt x="33703" y="471"/>
                  </a:lnTo>
                  <a:cubicBezTo>
                    <a:pt x="33760" y="642"/>
                    <a:pt x="33874" y="713"/>
                    <a:pt x="34060" y="713"/>
                  </a:cubicBezTo>
                  <a:cubicBezTo>
                    <a:pt x="34288" y="713"/>
                    <a:pt x="34416" y="585"/>
                    <a:pt x="34416" y="357"/>
                  </a:cubicBezTo>
                  <a:cubicBezTo>
                    <a:pt x="34416" y="114"/>
                    <a:pt x="34288" y="0"/>
                    <a:pt x="34060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" name="Google Shape;492;p59"/>
            <p:cNvSpPr/>
            <p:nvPr/>
          </p:nvSpPr>
          <p:spPr>
            <a:xfrm rot="-5400000">
              <a:off x="-420003" y="3973575"/>
              <a:ext cx="912621" cy="72597"/>
            </a:xfrm>
            <a:custGeom>
              <a:rect b="b" l="l" r="r" t="t"/>
              <a:pathLst>
                <a:path extrusionOk="0" h="1669" w="20981">
                  <a:moveTo>
                    <a:pt x="20567" y="0"/>
                  </a:moveTo>
                  <a:cubicBezTo>
                    <a:pt x="20382" y="0"/>
                    <a:pt x="20210" y="185"/>
                    <a:pt x="20210" y="357"/>
                  </a:cubicBezTo>
                  <a:cubicBezTo>
                    <a:pt x="20210" y="414"/>
                    <a:pt x="20210" y="485"/>
                    <a:pt x="20268" y="542"/>
                  </a:cubicBezTo>
                  <a:lnTo>
                    <a:pt x="19383" y="1426"/>
                  </a:lnTo>
                  <a:lnTo>
                    <a:pt x="0" y="1426"/>
                  </a:lnTo>
                  <a:lnTo>
                    <a:pt x="0" y="1669"/>
                  </a:lnTo>
                  <a:lnTo>
                    <a:pt x="19440" y="1669"/>
                  </a:lnTo>
                  <a:lnTo>
                    <a:pt x="20382" y="713"/>
                  </a:lnTo>
                  <a:lnTo>
                    <a:pt x="20567" y="713"/>
                  </a:lnTo>
                  <a:cubicBezTo>
                    <a:pt x="20810" y="713"/>
                    <a:pt x="20981" y="599"/>
                    <a:pt x="20981" y="357"/>
                  </a:cubicBezTo>
                  <a:cubicBezTo>
                    <a:pt x="20981" y="185"/>
                    <a:pt x="20810" y="0"/>
                    <a:pt x="20567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" name="Google Shape;493;p59"/>
            <p:cNvSpPr/>
            <p:nvPr/>
          </p:nvSpPr>
          <p:spPr>
            <a:xfrm rot="-5400000">
              <a:off x="-388076" y="4029078"/>
              <a:ext cx="843156" cy="31057"/>
            </a:xfrm>
            <a:custGeom>
              <a:rect b="b" l="l" r="r" t="t"/>
              <a:pathLst>
                <a:path extrusionOk="0" h="714" w="19384">
                  <a:moveTo>
                    <a:pt x="19027" y="1"/>
                  </a:moveTo>
                  <a:cubicBezTo>
                    <a:pt x="18841" y="1"/>
                    <a:pt x="18727" y="72"/>
                    <a:pt x="18670" y="243"/>
                  </a:cubicBezTo>
                  <a:lnTo>
                    <a:pt x="0" y="243"/>
                  </a:lnTo>
                  <a:lnTo>
                    <a:pt x="0" y="486"/>
                  </a:lnTo>
                  <a:lnTo>
                    <a:pt x="18670" y="486"/>
                  </a:lnTo>
                  <a:cubicBezTo>
                    <a:pt x="18727" y="657"/>
                    <a:pt x="18841" y="714"/>
                    <a:pt x="19027" y="714"/>
                  </a:cubicBezTo>
                  <a:cubicBezTo>
                    <a:pt x="19198" y="714"/>
                    <a:pt x="19383" y="600"/>
                    <a:pt x="19383" y="357"/>
                  </a:cubicBezTo>
                  <a:cubicBezTo>
                    <a:pt x="19383" y="129"/>
                    <a:pt x="19198" y="1"/>
                    <a:pt x="19027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" name="Google Shape;494;p59"/>
            <p:cNvSpPr/>
            <p:nvPr/>
          </p:nvSpPr>
          <p:spPr>
            <a:xfrm rot="-5400000">
              <a:off x="-758457" y="3604107"/>
              <a:ext cx="1631069" cy="93085"/>
            </a:xfrm>
            <a:custGeom>
              <a:rect b="b" l="l" r="r" t="t"/>
              <a:pathLst>
                <a:path extrusionOk="0" h="2140" w="37498">
                  <a:moveTo>
                    <a:pt x="37140" y="1"/>
                  </a:moveTo>
                  <a:cubicBezTo>
                    <a:pt x="36969" y="1"/>
                    <a:pt x="36855" y="115"/>
                    <a:pt x="36784" y="243"/>
                  </a:cubicBezTo>
                  <a:lnTo>
                    <a:pt x="21523" y="243"/>
                  </a:lnTo>
                  <a:lnTo>
                    <a:pt x="19911" y="1897"/>
                  </a:lnTo>
                  <a:lnTo>
                    <a:pt x="0" y="1897"/>
                  </a:lnTo>
                  <a:lnTo>
                    <a:pt x="0" y="2140"/>
                  </a:lnTo>
                  <a:lnTo>
                    <a:pt x="20025" y="2140"/>
                  </a:lnTo>
                  <a:lnTo>
                    <a:pt x="21637" y="471"/>
                  </a:lnTo>
                  <a:lnTo>
                    <a:pt x="36784" y="471"/>
                  </a:lnTo>
                  <a:cubicBezTo>
                    <a:pt x="36855" y="657"/>
                    <a:pt x="36969" y="771"/>
                    <a:pt x="37140" y="771"/>
                  </a:cubicBezTo>
                  <a:cubicBezTo>
                    <a:pt x="37326" y="771"/>
                    <a:pt x="37497" y="600"/>
                    <a:pt x="37497" y="357"/>
                  </a:cubicBezTo>
                  <a:cubicBezTo>
                    <a:pt x="37497" y="172"/>
                    <a:pt x="37326" y="1"/>
                    <a:pt x="37140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95" name="Google Shape;495;p59"/>
          <p:cNvSpPr txBox="1"/>
          <p:nvPr>
            <p:ph type="title"/>
          </p:nvPr>
        </p:nvSpPr>
        <p:spPr>
          <a:xfrm>
            <a:off x="1063113" y="3343800"/>
            <a:ext cx="4831500" cy="53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496" name="Google Shape;496;p59"/>
          <p:cNvSpPr txBox="1"/>
          <p:nvPr>
            <p:ph idx="1" type="subTitle"/>
          </p:nvPr>
        </p:nvSpPr>
        <p:spPr>
          <a:xfrm>
            <a:off x="1063125" y="1342850"/>
            <a:ext cx="5474100" cy="18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4"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60"/>
          <p:cNvSpPr/>
          <p:nvPr/>
        </p:nvSpPr>
        <p:spPr>
          <a:xfrm>
            <a:off x="219475" y="181100"/>
            <a:ext cx="8705100" cy="4781100"/>
          </a:xfrm>
          <a:prstGeom prst="roundRect">
            <a:avLst>
              <a:gd fmla="val 5732" name="adj"/>
            </a:avLst>
          </a:pr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9" name="Google Shape;499;p60"/>
          <p:cNvSpPr txBox="1"/>
          <p:nvPr>
            <p:ph type="title"/>
          </p:nvPr>
        </p:nvSpPr>
        <p:spPr>
          <a:xfrm>
            <a:off x="720000" y="1696700"/>
            <a:ext cx="2588400" cy="665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00" name="Google Shape;500;p60"/>
          <p:cNvSpPr txBox="1"/>
          <p:nvPr>
            <p:ph idx="1" type="subTitle"/>
          </p:nvPr>
        </p:nvSpPr>
        <p:spPr>
          <a:xfrm>
            <a:off x="720000" y="2278545"/>
            <a:ext cx="25884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61"/>
          <p:cNvSpPr/>
          <p:nvPr/>
        </p:nvSpPr>
        <p:spPr>
          <a:xfrm>
            <a:off x="219475" y="181100"/>
            <a:ext cx="8705100" cy="4781100"/>
          </a:xfrm>
          <a:prstGeom prst="roundRect">
            <a:avLst>
              <a:gd fmla="val 5732" name="adj"/>
            </a:avLst>
          </a:pr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3" name="Google Shape;503;p6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504" name="Google Shape;504;p61"/>
          <p:cNvGrpSpPr/>
          <p:nvPr/>
        </p:nvGrpSpPr>
        <p:grpSpPr>
          <a:xfrm>
            <a:off x="116939" y="3148605"/>
            <a:ext cx="548363" cy="2381276"/>
            <a:chOff x="4792514" y="2979701"/>
            <a:chExt cx="305307" cy="1325804"/>
          </a:xfrm>
        </p:grpSpPr>
        <p:sp>
          <p:nvSpPr>
            <p:cNvPr id="505" name="Google Shape;505;p61"/>
            <p:cNvSpPr/>
            <p:nvPr/>
          </p:nvSpPr>
          <p:spPr>
            <a:xfrm rot="-5400000">
              <a:off x="4409125" y="3616809"/>
              <a:ext cx="1266256" cy="111136"/>
            </a:xfrm>
            <a:custGeom>
              <a:rect b="b" l="l" r="r" t="t"/>
              <a:pathLst>
                <a:path extrusionOk="0" h="2555" w="29111">
                  <a:moveTo>
                    <a:pt x="0" y="1"/>
                  </a:moveTo>
                  <a:lnTo>
                    <a:pt x="0" y="229"/>
                  </a:lnTo>
                  <a:lnTo>
                    <a:pt x="15803" y="229"/>
                  </a:lnTo>
                  <a:lnTo>
                    <a:pt x="18114" y="2554"/>
                  </a:lnTo>
                  <a:lnTo>
                    <a:pt x="23462" y="2554"/>
                  </a:lnTo>
                  <a:lnTo>
                    <a:pt x="24775" y="1185"/>
                  </a:lnTo>
                  <a:lnTo>
                    <a:pt x="28397" y="1185"/>
                  </a:lnTo>
                  <a:cubicBezTo>
                    <a:pt x="28397" y="1370"/>
                    <a:pt x="28583" y="1484"/>
                    <a:pt x="28754" y="1484"/>
                  </a:cubicBezTo>
                  <a:cubicBezTo>
                    <a:pt x="28939" y="1484"/>
                    <a:pt x="29111" y="1299"/>
                    <a:pt x="29111" y="1128"/>
                  </a:cubicBezTo>
                  <a:cubicBezTo>
                    <a:pt x="29111" y="885"/>
                    <a:pt x="28939" y="714"/>
                    <a:pt x="28754" y="714"/>
                  </a:cubicBezTo>
                  <a:cubicBezTo>
                    <a:pt x="28583" y="714"/>
                    <a:pt x="28454" y="828"/>
                    <a:pt x="28397" y="942"/>
                  </a:cubicBezTo>
                  <a:lnTo>
                    <a:pt x="24718" y="942"/>
                  </a:lnTo>
                  <a:lnTo>
                    <a:pt x="23405" y="2312"/>
                  </a:lnTo>
                  <a:lnTo>
                    <a:pt x="18242" y="2312"/>
                  </a:lnTo>
                  <a:lnTo>
                    <a:pt x="1591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" name="Google Shape;506;p61"/>
            <p:cNvSpPr/>
            <p:nvPr/>
          </p:nvSpPr>
          <p:spPr>
            <a:xfrm rot="-5400000">
              <a:off x="4335310" y="3589536"/>
              <a:ext cx="1325804" cy="106134"/>
            </a:xfrm>
            <a:custGeom>
              <a:rect b="b" l="l" r="r" t="t"/>
              <a:pathLst>
                <a:path extrusionOk="0" h="2440" w="30480">
                  <a:moveTo>
                    <a:pt x="0" y="0"/>
                  </a:moveTo>
                  <a:lnTo>
                    <a:pt x="0" y="243"/>
                  </a:lnTo>
                  <a:lnTo>
                    <a:pt x="16459" y="243"/>
                  </a:lnTo>
                  <a:lnTo>
                    <a:pt x="18656" y="2439"/>
                  </a:lnTo>
                  <a:lnTo>
                    <a:pt x="22878" y="2439"/>
                  </a:lnTo>
                  <a:lnTo>
                    <a:pt x="24361" y="899"/>
                  </a:lnTo>
                  <a:lnTo>
                    <a:pt x="29767" y="899"/>
                  </a:lnTo>
                  <a:cubicBezTo>
                    <a:pt x="29824" y="1013"/>
                    <a:pt x="29952" y="1127"/>
                    <a:pt x="30066" y="1127"/>
                  </a:cubicBezTo>
                  <a:cubicBezTo>
                    <a:pt x="30309" y="1127"/>
                    <a:pt x="30480" y="956"/>
                    <a:pt x="30480" y="771"/>
                  </a:cubicBezTo>
                  <a:cubicBezTo>
                    <a:pt x="30480" y="542"/>
                    <a:pt x="30309" y="357"/>
                    <a:pt x="30066" y="357"/>
                  </a:cubicBezTo>
                  <a:cubicBezTo>
                    <a:pt x="29881" y="357"/>
                    <a:pt x="29767" y="471"/>
                    <a:pt x="29710" y="656"/>
                  </a:cubicBezTo>
                  <a:lnTo>
                    <a:pt x="24247" y="656"/>
                  </a:lnTo>
                  <a:lnTo>
                    <a:pt x="22749" y="2197"/>
                  </a:lnTo>
                  <a:lnTo>
                    <a:pt x="18770" y="2197"/>
                  </a:lnTo>
                  <a:lnTo>
                    <a:pt x="16574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" name="Google Shape;507;p61"/>
            <p:cNvSpPr/>
            <p:nvPr/>
          </p:nvSpPr>
          <p:spPr>
            <a:xfrm rot="-5400000">
              <a:off x="4348012" y="3656827"/>
              <a:ext cx="1196790" cy="100566"/>
            </a:xfrm>
            <a:custGeom>
              <a:rect b="b" l="l" r="r" t="t"/>
              <a:pathLst>
                <a:path extrusionOk="0" h="2312" w="27514">
                  <a:moveTo>
                    <a:pt x="27157" y="1"/>
                  </a:moveTo>
                  <a:cubicBezTo>
                    <a:pt x="26971" y="1"/>
                    <a:pt x="26857" y="115"/>
                    <a:pt x="26800" y="300"/>
                  </a:cubicBezTo>
                  <a:lnTo>
                    <a:pt x="23890" y="300"/>
                  </a:lnTo>
                  <a:lnTo>
                    <a:pt x="22165" y="2083"/>
                  </a:lnTo>
                  <a:lnTo>
                    <a:pt x="19612" y="2083"/>
                  </a:lnTo>
                  <a:lnTo>
                    <a:pt x="17643" y="115"/>
                  </a:lnTo>
                  <a:lnTo>
                    <a:pt x="0" y="115"/>
                  </a:lnTo>
                  <a:lnTo>
                    <a:pt x="0" y="357"/>
                  </a:lnTo>
                  <a:lnTo>
                    <a:pt x="17586" y="357"/>
                  </a:lnTo>
                  <a:lnTo>
                    <a:pt x="19483" y="2311"/>
                  </a:lnTo>
                  <a:lnTo>
                    <a:pt x="22222" y="2311"/>
                  </a:lnTo>
                  <a:lnTo>
                    <a:pt x="24004" y="528"/>
                  </a:lnTo>
                  <a:lnTo>
                    <a:pt x="26800" y="528"/>
                  </a:lnTo>
                  <a:cubicBezTo>
                    <a:pt x="26857" y="657"/>
                    <a:pt x="26971" y="771"/>
                    <a:pt x="27157" y="771"/>
                  </a:cubicBezTo>
                  <a:cubicBezTo>
                    <a:pt x="27385" y="771"/>
                    <a:pt x="27513" y="600"/>
                    <a:pt x="27513" y="414"/>
                  </a:cubicBezTo>
                  <a:cubicBezTo>
                    <a:pt x="27513" y="172"/>
                    <a:pt x="27385" y="1"/>
                    <a:pt x="27157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" name="Google Shape;508;p61"/>
            <p:cNvSpPr/>
            <p:nvPr/>
          </p:nvSpPr>
          <p:spPr>
            <a:xfrm rot="-5400000">
              <a:off x="4316977" y="3695300"/>
              <a:ext cx="1119234" cy="101175"/>
            </a:xfrm>
            <a:custGeom>
              <a:rect b="b" l="l" r="r" t="t"/>
              <a:pathLst>
                <a:path extrusionOk="0" h="2326" w="25731">
                  <a:moveTo>
                    <a:pt x="25374" y="1"/>
                  </a:moveTo>
                  <a:cubicBezTo>
                    <a:pt x="25188" y="1"/>
                    <a:pt x="25074" y="129"/>
                    <a:pt x="25017" y="300"/>
                  </a:cubicBezTo>
                  <a:lnTo>
                    <a:pt x="23947" y="300"/>
                  </a:lnTo>
                  <a:lnTo>
                    <a:pt x="22165" y="2083"/>
                  </a:lnTo>
                  <a:lnTo>
                    <a:pt x="20382" y="2083"/>
                  </a:lnTo>
                  <a:lnTo>
                    <a:pt x="18955" y="657"/>
                  </a:lnTo>
                  <a:lnTo>
                    <a:pt x="0" y="657"/>
                  </a:lnTo>
                  <a:lnTo>
                    <a:pt x="0" y="899"/>
                  </a:lnTo>
                  <a:lnTo>
                    <a:pt x="18827" y="899"/>
                  </a:lnTo>
                  <a:lnTo>
                    <a:pt x="20253" y="2326"/>
                  </a:lnTo>
                  <a:lnTo>
                    <a:pt x="22222" y="2326"/>
                  </a:lnTo>
                  <a:lnTo>
                    <a:pt x="24062" y="543"/>
                  </a:lnTo>
                  <a:lnTo>
                    <a:pt x="25017" y="543"/>
                  </a:lnTo>
                  <a:cubicBezTo>
                    <a:pt x="25074" y="657"/>
                    <a:pt x="25188" y="785"/>
                    <a:pt x="25374" y="785"/>
                  </a:cubicBezTo>
                  <a:cubicBezTo>
                    <a:pt x="25545" y="785"/>
                    <a:pt x="25730" y="600"/>
                    <a:pt x="25730" y="429"/>
                  </a:cubicBezTo>
                  <a:cubicBezTo>
                    <a:pt x="25730" y="186"/>
                    <a:pt x="25545" y="1"/>
                    <a:pt x="2537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" name="Google Shape;509;p61"/>
            <p:cNvSpPr/>
            <p:nvPr/>
          </p:nvSpPr>
          <p:spPr>
            <a:xfrm rot="-5400000">
              <a:off x="4328765" y="3810699"/>
              <a:ext cx="958554" cy="31057"/>
            </a:xfrm>
            <a:custGeom>
              <a:rect b="b" l="l" r="r" t="t"/>
              <a:pathLst>
                <a:path extrusionOk="0" h="714" w="22037">
                  <a:moveTo>
                    <a:pt x="21623" y="1"/>
                  </a:moveTo>
                  <a:cubicBezTo>
                    <a:pt x="21508" y="1"/>
                    <a:pt x="21323" y="58"/>
                    <a:pt x="21266" y="243"/>
                  </a:cubicBezTo>
                  <a:lnTo>
                    <a:pt x="0" y="243"/>
                  </a:lnTo>
                  <a:lnTo>
                    <a:pt x="0" y="486"/>
                  </a:lnTo>
                  <a:lnTo>
                    <a:pt x="21266" y="486"/>
                  </a:lnTo>
                  <a:cubicBezTo>
                    <a:pt x="21323" y="657"/>
                    <a:pt x="21508" y="714"/>
                    <a:pt x="21623" y="714"/>
                  </a:cubicBezTo>
                  <a:cubicBezTo>
                    <a:pt x="21865" y="714"/>
                    <a:pt x="22036" y="600"/>
                    <a:pt x="22036" y="357"/>
                  </a:cubicBezTo>
                  <a:cubicBezTo>
                    <a:pt x="22036" y="129"/>
                    <a:pt x="21865" y="1"/>
                    <a:pt x="21623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10" name="Google Shape;510;p61"/>
          <p:cNvGrpSpPr/>
          <p:nvPr/>
        </p:nvGrpSpPr>
        <p:grpSpPr>
          <a:xfrm rot="10800000">
            <a:off x="8330296" y="-1456518"/>
            <a:ext cx="770084" cy="2897298"/>
            <a:chOff x="4164677" y="2702970"/>
            <a:chExt cx="428753" cy="1613105"/>
          </a:xfrm>
        </p:grpSpPr>
        <p:sp>
          <p:nvSpPr>
            <p:cNvPr id="511" name="Google Shape;511;p61"/>
            <p:cNvSpPr/>
            <p:nvPr/>
          </p:nvSpPr>
          <p:spPr>
            <a:xfrm rot="-5400000">
              <a:off x="4350516" y="3592343"/>
              <a:ext cx="447328" cy="38495"/>
            </a:xfrm>
            <a:custGeom>
              <a:rect b="b" l="l" r="r" t="t"/>
              <a:pathLst>
                <a:path extrusionOk="0" h="885" w="10284">
                  <a:moveTo>
                    <a:pt x="9927" y="0"/>
                  </a:moveTo>
                  <a:cubicBezTo>
                    <a:pt x="9742" y="0"/>
                    <a:pt x="9628" y="114"/>
                    <a:pt x="9571" y="242"/>
                  </a:cubicBezTo>
                  <a:lnTo>
                    <a:pt x="0" y="242"/>
                  </a:lnTo>
                  <a:lnTo>
                    <a:pt x="0" y="884"/>
                  </a:lnTo>
                  <a:lnTo>
                    <a:pt x="243" y="884"/>
                  </a:lnTo>
                  <a:lnTo>
                    <a:pt x="243" y="471"/>
                  </a:lnTo>
                  <a:lnTo>
                    <a:pt x="9571" y="471"/>
                  </a:lnTo>
                  <a:cubicBezTo>
                    <a:pt x="9628" y="656"/>
                    <a:pt x="9742" y="770"/>
                    <a:pt x="9927" y="770"/>
                  </a:cubicBezTo>
                  <a:cubicBezTo>
                    <a:pt x="10155" y="770"/>
                    <a:pt x="10284" y="599"/>
                    <a:pt x="10284" y="357"/>
                  </a:cubicBezTo>
                  <a:cubicBezTo>
                    <a:pt x="10284" y="171"/>
                    <a:pt x="10155" y="0"/>
                    <a:pt x="9927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" name="Google Shape;512;p61"/>
            <p:cNvSpPr/>
            <p:nvPr/>
          </p:nvSpPr>
          <p:spPr>
            <a:xfrm rot="-5400000">
              <a:off x="4342753" y="2990231"/>
              <a:ext cx="395827" cy="105525"/>
            </a:xfrm>
            <a:custGeom>
              <a:rect b="b" l="l" r="r" t="t"/>
              <a:pathLst>
                <a:path extrusionOk="0" h="2426" w="9100">
                  <a:moveTo>
                    <a:pt x="8686" y="1"/>
                  </a:moveTo>
                  <a:cubicBezTo>
                    <a:pt x="8558" y="1"/>
                    <a:pt x="8387" y="115"/>
                    <a:pt x="8330" y="229"/>
                  </a:cubicBezTo>
                  <a:lnTo>
                    <a:pt x="0" y="229"/>
                  </a:lnTo>
                  <a:lnTo>
                    <a:pt x="0" y="2425"/>
                  </a:lnTo>
                  <a:lnTo>
                    <a:pt x="243" y="2425"/>
                  </a:lnTo>
                  <a:lnTo>
                    <a:pt x="243" y="471"/>
                  </a:lnTo>
                  <a:lnTo>
                    <a:pt x="8330" y="471"/>
                  </a:lnTo>
                  <a:cubicBezTo>
                    <a:pt x="8387" y="642"/>
                    <a:pt x="8558" y="771"/>
                    <a:pt x="8686" y="771"/>
                  </a:cubicBezTo>
                  <a:cubicBezTo>
                    <a:pt x="8914" y="771"/>
                    <a:pt x="9100" y="585"/>
                    <a:pt x="9100" y="357"/>
                  </a:cubicBezTo>
                  <a:cubicBezTo>
                    <a:pt x="9100" y="172"/>
                    <a:pt x="8914" y="1"/>
                    <a:pt x="8686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" name="Google Shape;513;p61"/>
            <p:cNvSpPr/>
            <p:nvPr/>
          </p:nvSpPr>
          <p:spPr>
            <a:xfrm rot="-5400000">
              <a:off x="4236967" y="2935946"/>
              <a:ext cx="565859" cy="147065"/>
            </a:xfrm>
            <a:custGeom>
              <a:rect b="b" l="l" r="r" t="t"/>
              <a:pathLst>
                <a:path extrusionOk="0" h="3381" w="13009">
                  <a:moveTo>
                    <a:pt x="12594" y="0"/>
                  </a:moveTo>
                  <a:cubicBezTo>
                    <a:pt x="12480" y="0"/>
                    <a:pt x="12295" y="114"/>
                    <a:pt x="12238" y="242"/>
                  </a:cubicBezTo>
                  <a:lnTo>
                    <a:pt x="0" y="242"/>
                  </a:lnTo>
                  <a:lnTo>
                    <a:pt x="0" y="3380"/>
                  </a:lnTo>
                  <a:lnTo>
                    <a:pt x="243" y="3380"/>
                  </a:lnTo>
                  <a:lnTo>
                    <a:pt x="243" y="471"/>
                  </a:lnTo>
                  <a:lnTo>
                    <a:pt x="12238" y="471"/>
                  </a:lnTo>
                  <a:cubicBezTo>
                    <a:pt x="12295" y="656"/>
                    <a:pt x="12480" y="770"/>
                    <a:pt x="12594" y="770"/>
                  </a:cubicBezTo>
                  <a:cubicBezTo>
                    <a:pt x="12837" y="770"/>
                    <a:pt x="13008" y="599"/>
                    <a:pt x="13008" y="357"/>
                  </a:cubicBezTo>
                  <a:cubicBezTo>
                    <a:pt x="13008" y="171"/>
                    <a:pt x="12837" y="0"/>
                    <a:pt x="12594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" name="Google Shape;514;p61"/>
            <p:cNvSpPr/>
            <p:nvPr/>
          </p:nvSpPr>
          <p:spPr>
            <a:xfrm rot="-5400000">
              <a:off x="4284728" y="3027769"/>
              <a:ext cx="421317" cy="196087"/>
            </a:xfrm>
            <a:custGeom>
              <a:rect b="b" l="l" r="r" t="t"/>
              <a:pathLst>
                <a:path extrusionOk="0" h="4508" w="9686">
                  <a:moveTo>
                    <a:pt x="9329" y="0"/>
                  </a:moveTo>
                  <a:cubicBezTo>
                    <a:pt x="9157" y="0"/>
                    <a:pt x="8972" y="114"/>
                    <a:pt x="8972" y="300"/>
                  </a:cubicBezTo>
                  <a:lnTo>
                    <a:pt x="1" y="300"/>
                  </a:lnTo>
                  <a:lnTo>
                    <a:pt x="1" y="4507"/>
                  </a:lnTo>
                  <a:lnTo>
                    <a:pt x="243" y="4507"/>
                  </a:lnTo>
                  <a:lnTo>
                    <a:pt x="243" y="528"/>
                  </a:lnTo>
                  <a:lnTo>
                    <a:pt x="8972" y="528"/>
                  </a:lnTo>
                  <a:cubicBezTo>
                    <a:pt x="8972" y="656"/>
                    <a:pt x="9157" y="770"/>
                    <a:pt x="9329" y="770"/>
                  </a:cubicBezTo>
                  <a:cubicBezTo>
                    <a:pt x="9514" y="770"/>
                    <a:pt x="9685" y="585"/>
                    <a:pt x="9685" y="414"/>
                  </a:cubicBezTo>
                  <a:cubicBezTo>
                    <a:pt x="9685" y="171"/>
                    <a:pt x="9514" y="0"/>
                    <a:pt x="9329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" name="Google Shape;515;p61"/>
            <p:cNvSpPr/>
            <p:nvPr/>
          </p:nvSpPr>
          <p:spPr>
            <a:xfrm rot="-5400000">
              <a:off x="3936988" y="3222875"/>
              <a:ext cx="1067777" cy="245108"/>
            </a:xfrm>
            <a:custGeom>
              <a:rect b="b" l="l" r="r" t="t"/>
              <a:pathLst>
                <a:path extrusionOk="0" h="5635" w="24548">
                  <a:moveTo>
                    <a:pt x="24190" y="0"/>
                  </a:moveTo>
                  <a:cubicBezTo>
                    <a:pt x="24005" y="0"/>
                    <a:pt x="23834" y="115"/>
                    <a:pt x="23834" y="229"/>
                  </a:cubicBezTo>
                  <a:lnTo>
                    <a:pt x="11525" y="229"/>
                  </a:lnTo>
                  <a:lnTo>
                    <a:pt x="11525" y="4151"/>
                  </a:lnTo>
                  <a:lnTo>
                    <a:pt x="1" y="4151"/>
                  </a:lnTo>
                  <a:lnTo>
                    <a:pt x="1" y="5634"/>
                  </a:lnTo>
                  <a:lnTo>
                    <a:pt x="243" y="5634"/>
                  </a:lnTo>
                  <a:lnTo>
                    <a:pt x="243" y="4393"/>
                  </a:lnTo>
                  <a:lnTo>
                    <a:pt x="11768" y="4393"/>
                  </a:lnTo>
                  <a:lnTo>
                    <a:pt x="11768" y="471"/>
                  </a:lnTo>
                  <a:lnTo>
                    <a:pt x="23834" y="471"/>
                  </a:lnTo>
                  <a:cubicBezTo>
                    <a:pt x="23834" y="642"/>
                    <a:pt x="24005" y="771"/>
                    <a:pt x="24190" y="771"/>
                  </a:cubicBezTo>
                  <a:cubicBezTo>
                    <a:pt x="24362" y="771"/>
                    <a:pt x="24547" y="585"/>
                    <a:pt x="24547" y="357"/>
                  </a:cubicBezTo>
                  <a:cubicBezTo>
                    <a:pt x="24547" y="172"/>
                    <a:pt x="24362" y="0"/>
                    <a:pt x="24190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" name="Google Shape;516;p61"/>
            <p:cNvSpPr/>
            <p:nvPr/>
          </p:nvSpPr>
          <p:spPr>
            <a:xfrm rot="-5400000">
              <a:off x="3583049" y="3406216"/>
              <a:ext cx="1613105" cy="206613"/>
            </a:xfrm>
            <a:custGeom>
              <a:rect b="b" l="l" r="r" t="t"/>
              <a:pathLst>
                <a:path extrusionOk="0" h="4750" w="37085">
                  <a:moveTo>
                    <a:pt x="36670" y="0"/>
                  </a:moveTo>
                  <a:cubicBezTo>
                    <a:pt x="36542" y="0"/>
                    <a:pt x="36371" y="114"/>
                    <a:pt x="36314" y="228"/>
                  </a:cubicBezTo>
                  <a:lnTo>
                    <a:pt x="20325" y="228"/>
                  </a:lnTo>
                  <a:lnTo>
                    <a:pt x="20325" y="4507"/>
                  </a:lnTo>
                  <a:lnTo>
                    <a:pt x="1" y="4507"/>
                  </a:lnTo>
                  <a:lnTo>
                    <a:pt x="1" y="4750"/>
                  </a:lnTo>
                  <a:lnTo>
                    <a:pt x="20568" y="4750"/>
                  </a:lnTo>
                  <a:lnTo>
                    <a:pt x="20568" y="471"/>
                  </a:lnTo>
                  <a:lnTo>
                    <a:pt x="36314" y="471"/>
                  </a:lnTo>
                  <a:cubicBezTo>
                    <a:pt x="36371" y="642"/>
                    <a:pt x="36542" y="713"/>
                    <a:pt x="36670" y="713"/>
                  </a:cubicBezTo>
                  <a:cubicBezTo>
                    <a:pt x="36899" y="713"/>
                    <a:pt x="37084" y="585"/>
                    <a:pt x="37084" y="357"/>
                  </a:cubicBezTo>
                  <a:cubicBezTo>
                    <a:pt x="37084" y="171"/>
                    <a:pt x="36899" y="0"/>
                    <a:pt x="36670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" name="Google Shape;517;p61"/>
            <p:cNvSpPr/>
            <p:nvPr/>
          </p:nvSpPr>
          <p:spPr>
            <a:xfrm rot="-5400000">
              <a:off x="3683572" y="3550758"/>
              <a:ext cx="1318409" cy="212224"/>
            </a:xfrm>
            <a:custGeom>
              <a:rect b="b" l="l" r="r" t="t"/>
              <a:pathLst>
                <a:path extrusionOk="0" h="4879" w="30310">
                  <a:moveTo>
                    <a:pt x="29896" y="0"/>
                  </a:moveTo>
                  <a:cubicBezTo>
                    <a:pt x="29767" y="0"/>
                    <a:pt x="29596" y="71"/>
                    <a:pt x="29539" y="243"/>
                  </a:cubicBezTo>
                  <a:lnTo>
                    <a:pt x="18956" y="243"/>
                  </a:lnTo>
                  <a:lnTo>
                    <a:pt x="18956" y="4636"/>
                  </a:lnTo>
                  <a:lnTo>
                    <a:pt x="1" y="4636"/>
                  </a:lnTo>
                  <a:lnTo>
                    <a:pt x="1" y="4878"/>
                  </a:lnTo>
                  <a:lnTo>
                    <a:pt x="19198" y="4878"/>
                  </a:lnTo>
                  <a:lnTo>
                    <a:pt x="19198" y="485"/>
                  </a:lnTo>
                  <a:lnTo>
                    <a:pt x="29539" y="485"/>
                  </a:lnTo>
                  <a:cubicBezTo>
                    <a:pt x="29596" y="599"/>
                    <a:pt x="29767" y="713"/>
                    <a:pt x="29896" y="713"/>
                  </a:cubicBezTo>
                  <a:cubicBezTo>
                    <a:pt x="30124" y="713"/>
                    <a:pt x="30309" y="542"/>
                    <a:pt x="30309" y="357"/>
                  </a:cubicBezTo>
                  <a:cubicBezTo>
                    <a:pt x="30309" y="129"/>
                    <a:pt x="30124" y="0"/>
                    <a:pt x="2989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" name="Google Shape;518;p61"/>
            <p:cNvSpPr/>
            <p:nvPr/>
          </p:nvSpPr>
          <p:spPr>
            <a:xfrm rot="-5400000">
              <a:off x="3890469" y="3910287"/>
              <a:ext cx="679996" cy="131580"/>
            </a:xfrm>
            <a:custGeom>
              <a:rect b="b" l="l" r="r" t="t"/>
              <a:pathLst>
                <a:path extrusionOk="0" h="3025" w="15633">
                  <a:moveTo>
                    <a:pt x="15219" y="1"/>
                  </a:moveTo>
                  <a:cubicBezTo>
                    <a:pt x="15034" y="1"/>
                    <a:pt x="14863" y="115"/>
                    <a:pt x="14863" y="357"/>
                  </a:cubicBezTo>
                  <a:cubicBezTo>
                    <a:pt x="14863" y="528"/>
                    <a:pt x="14977" y="714"/>
                    <a:pt x="15219" y="714"/>
                  </a:cubicBezTo>
                  <a:lnTo>
                    <a:pt x="15219" y="2796"/>
                  </a:lnTo>
                  <a:lnTo>
                    <a:pt x="1" y="2796"/>
                  </a:lnTo>
                  <a:lnTo>
                    <a:pt x="1" y="3024"/>
                  </a:lnTo>
                  <a:lnTo>
                    <a:pt x="15447" y="3024"/>
                  </a:lnTo>
                  <a:lnTo>
                    <a:pt x="15447" y="657"/>
                  </a:lnTo>
                  <a:cubicBezTo>
                    <a:pt x="15504" y="585"/>
                    <a:pt x="15633" y="471"/>
                    <a:pt x="15633" y="357"/>
                  </a:cubicBezTo>
                  <a:cubicBezTo>
                    <a:pt x="15633" y="115"/>
                    <a:pt x="15447" y="1"/>
                    <a:pt x="15219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9" name="Google Shape;519;p61"/>
            <p:cNvSpPr/>
            <p:nvPr/>
          </p:nvSpPr>
          <p:spPr>
            <a:xfrm rot="-5400000">
              <a:off x="3593294" y="3509501"/>
              <a:ext cx="1400924" cy="212224"/>
            </a:xfrm>
            <a:custGeom>
              <a:rect b="b" l="l" r="r" t="t"/>
              <a:pathLst>
                <a:path extrusionOk="0" h="4879" w="32207">
                  <a:moveTo>
                    <a:pt x="31850" y="0"/>
                  </a:moveTo>
                  <a:cubicBezTo>
                    <a:pt x="31678" y="0"/>
                    <a:pt x="31493" y="57"/>
                    <a:pt x="31493" y="243"/>
                  </a:cubicBezTo>
                  <a:lnTo>
                    <a:pt x="17715" y="243"/>
                  </a:lnTo>
                  <a:lnTo>
                    <a:pt x="17715" y="4636"/>
                  </a:lnTo>
                  <a:lnTo>
                    <a:pt x="1" y="4636"/>
                  </a:lnTo>
                  <a:lnTo>
                    <a:pt x="1" y="4878"/>
                  </a:lnTo>
                  <a:lnTo>
                    <a:pt x="17943" y="4878"/>
                  </a:lnTo>
                  <a:lnTo>
                    <a:pt x="17943" y="485"/>
                  </a:lnTo>
                  <a:lnTo>
                    <a:pt x="31493" y="485"/>
                  </a:lnTo>
                  <a:cubicBezTo>
                    <a:pt x="31493" y="599"/>
                    <a:pt x="31678" y="714"/>
                    <a:pt x="31850" y="714"/>
                  </a:cubicBezTo>
                  <a:cubicBezTo>
                    <a:pt x="32035" y="714"/>
                    <a:pt x="32206" y="542"/>
                    <a:pt x="32206" y="357"/>
                  </a:cubicBezTo>
                  <a:cubicBezTo>
                    <a:pt x="32206" y="129"/>
                    <a:pt x="32035" y="0"/>
                    <a:pt x="31850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1_1"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62"/>
          <p:cNvSpPr/>
          <p:nvPr/>
        </p:nvSpPr>
        <p:spPr>
          <a:xfrm>
            <a:off x="219475" y="181100"/>
            <a:ext cx="8705100" cy="4781100"/>
          </a:xfrm>
          <a:prstGeom prst="roundRect">
            <a:avLst>
              <a:gd fmla="val 5732" name="adj"/>
            </a:avLst>
          </a:pr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2" name="Google Shape;522;p6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523" name="Google Shape;523;p62"/>
          <p:cNvGrpSpPr/>
          <p:nvPr/>
        </p:nvGrpSpPr>
        <p:grpSpPr>
          <a:xfrm rot="10800000">
            <a:off x="317951" y="-527018"/>
            <a:ext cx="241876" cy="2929564"/>
            <a:chOff x="9" y="2835115"/>
            <a:chExt cx="134668" cy="1631070"/>
          </a:xfrm>
        </p:grpSpPr>
        <p:sp>
          <p:nvSpPr>
            <p:cNvPr id="524" name="Google Shape;524;p62"/>
            <p:cNvSpPr/>
            <p:nvPr/>
          </p:nvSpPr>
          <p:spPr>
            <a:xfrm rot="-5400000">
              <a:off x="-655129" y="3676378"/>
              <a:ext cx="1497053" cy="82558"/>
            </a:xfrm>
            <a:custGeom>
              <a:rect b="b" l="l" r="r" t="t"/>
              <a:pathLst>
                <a:path extrusionOk="0" h="1898" w="34417">
                  <a:moveTo>
                    <a:pt x="34060" y="0"/>
                  </a:moveTo>
                  <a:cubicBezTo>
                    <a:pt x="33874" y="0"/>
                    <a:pt x="33760" y="57"/>
                    <a:pt x="33703" y="228"/>
                  </a:cubicBezTo>
                  <a:lnTo>
                    <a:pt x="21694" y="228"/>
                  </a:lnTo>
                  <a:lnTo>
                    <a:pt x="20268" y="1655"/>
                  </a:lnTo>
                  <a:lnTo>
                    <a:pt x="0" y="1655"/>
                  </a:lnTo>
                  <a:lnTo>
                    <a:pt x="0" y="1897"/>
                  </a:lnTo>
                  <a:lnTo>
                    <a:pt x="20382" y="1897"/>
                  </a:lnTo>
                  <a:lnTo>
                    <a:pt x="21751" y="471"/>
                  </a:lnTo>
                  <a:lnTo>
                    <a:pt x="33703" y="471"/>
                  </a:lnTo>
                  <a:cubicBezTo>
                    <a:pt x="33760" y="642"/>
                    <a:pt x="33874" y="713"/>
                    <a:pt x="34060" y="713"/>
                  </a:cubicBezTo>
                  <a:cubicBezTo>
                    <a:pt x="34288" y="713"/>
                    <a:pt x="34416" y="585"/>
                    <a:pt x="34416" y="357"/>
                  </a:cubicBezTo>
                  <a:cubicBezTo>
                    <a:pt x="34416" y="114"/>
                    <a:pt x="34288" y="0"/>
                    <a:pt x="34060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" name="Google Shape;525;p62"/>
            <p:cNvSpPr/>
            <p:nvPr/>
          </p:nvSpPr>
          <p:spPr>
            <a:xfrm rot="-5400000">
              <a:off x="-420003" y="3973575"/>
              <a:ext cx="912621" cy="72597"/>
            </a:xfrm>
            <a:custGeom>
              <a:rect b="b" l="l" r="r" t="t"/>
              <a:pathLst>
                <a:path extrusionOk="0" h="1669" w="20981">
                  <a:moveTo>
                    <a:pt x="20567" y="0"/>
                  </a:moveTo>
                  <a:cubicBezTo>
                    <a:pt x="20382" y="0"/>
                    <a:pt x="20210" y="185"/>
                    <a:pt x="20210" y="357"/>
                  </a:cubicBezTo>
                  <a:cubicBezTo>
                    <a:pt x="20210" y="414"/>
                    <a:pt x="20210" y="485"/>
                    <a:pt x="20268" y="542"/>
                  </a:cubicBezTo>
                  <a:lnTo>
                    <a:pt x="19383" y="1426"/>
                  </a:lnTo>
                  <a:lnTo>
                    <a:pt x="0" y="1426"/>
                  </a:lnTo>
                  <a:lnTo>
                    <a:pt x="0" y="1669"/>
                  </a:lnTo>
                  <a:lnTo>
                    <a:pt x="19440" y="1669"/>
                  </a:lnTo>
                  <a:lnTo>
                    <a:pt x="20382" y="713"/>
                  </a:lnTo>
                  <a:lnTo>
                    <a:pt x="20567" y="713"/>
                  </a:lnTo>
                  <a:cubicBezTo>
                    <a:pt x="20810" y="713"/>
                    <a:pt x="20981" y="599"/>
                    <a:pt x="20981" y="357"/>
                  </a:cubicBezTo>
                  <a:cubicBezTo>
                    <a:pt x="20981" y="185"/>
                    <a:pt x="20810" y="0"/>
                    <a:pt x="20567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6" name="Google Shape;526;p62"/>
            <p:cNvSpPr/>
            <p:nvPr/>
          </p:nvSpPr>
          <p:spPr>
            <a:xfrm rot="-5400000">
              <a:off x="-388076" y="4029078"/>
              <a:ext cx="843156" cy="31057"/>
            </a:xfrm>
            <a:custGeom>
              <a:rect b="b" l="l" r="r" t="t"/>
              <a:pathLst>
                <a:path extrusionOk="0" h="714" w="19384">
                  <a:moveTo>
                    <a:pt x="19027" y="1"/>
                  </a:moveTo>
                  <a:cubicBezTo>
                    <a:pt x="18841" y="1"/>
                    <a:pt x="18727" y="72"/>
                    <a:pt x="18670" y="243"/>
                  </a:cubicBezTo>
                  <a:lnTo>
                    <a:pt x="0" y="243"/>
                  </a:lnTo>
                  <a:lnTo>
                    <a:pt x="0" y="486"/>
                  </a:lnTo>
                  <a:lnTo>
                    <a:pt x="18670" y="486"/>
                  </a:lnTo>
                  <a:cubicBezTo>
                    <a:pt x="18727" y="657"/>
                    <a:pt x="18841" y="714"/>
                    <a:pt x="19027" y="714"/>
                  </a:cubicBezTo>
                  <a:cubicBezTo>
                    <a:pt x="19198" y="714"/>
                    <a:pt x="19383" y="600"/>
                    <a:pt x="19383" y="357"/>
                  </a:cubicBezTo>
                  <a:cubicBezTo>
                    <a:pt x="19383" y="129"/>
                    <a:pt x="19198" y="1"/>
                    <a:pt x="19027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" name="Google Shape;527;p62"/>
            <p:cNvSpPr/>
            <p:nvPr/>
          </p:nvSpPr>
          <p:spPr>
            <a:xfrm rot="-5400000">
              <a:off x="-758457" y="3604107"/>
              <a:ext cx="1631069" cy="93085"/>
            </a:xfrm>
            <a:custGeom>
              <a:rect b="b" l="l" r="r" t="t"/>
              <a:pathLst>
                <a:path extrusionOk="0" h="2140" w="37498">
                  <a:moveTo>
                    <a:pt x="37140" y="1"/>
                  </a:moveTo>
                  <a:cubicBezTo>
                    <a:pt x="36969" y="1"/>
                    <a:pt x="36855" y="115"/>
                    <a:pt x="36784" y="243"/>
                  </a:cubicBezTo>
                  <a:lnTo>
                    <a:pt x="21523" y="243"/>
                  </a:lnTo>
                  <a:lnTo>
                    <a:pt x="19911" y="1897"/>
                  </a:lnTo>
                  <a:lnTo>
                    <a:pt x="0" y="1897"/>
                  </a:lnTo>
                  <a:lnTo>
                    <a:pt x="0" y="2140"/>
                  </a:lnTo>
                  <a:lnTo>
                    <a:pt x="20025" y="2140"/>
                  </a:lnTo>
                  <a:lnTo>
                    <a:pt x="21637" y="471"/>
                  </a:lnTo>
                  <a:lnTo>
                    <a:pt x="36784" y="471"/>
                  </a:lnTo>
                  <a:cubicBezTo>
                    <a:pt x="36855" y="657"/>
                    <a:pt x="36969" y="771"/>
                    <a:pt x="37140" y="771"/>
                  </a:cubicBezTo>
                  <a:cubicBezTo>
                    <a:pt x="37326" y="771"/>
                    <a:pt x="37497" y="600"/>
                    <a:pt x="37497" y="357"/>
                  </a:cubicBezTo>
                  <a:cubicBezTo>
                    <a:pt x="37497" y="172"/>
                    <a:pt x="37326" y="1"/>
                    <a:pt x="37140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28" name="Google Shape;528;p62"/>
          <p:cNvGrpSpPr/>
          <p:nvPr/>
        </p:nvGrpSpPr>
        <p:grpSpPr>
          <a:xfrm>
            <a:off x="8527697" y="3005818"/>
            <a:ext cx="488206" cy="2381276"/>
            <a:chOff x="4826006" y="2979701"/>
            <a:chExt cx="271815" cy="1325804"/>
          </a:xfrm>
        </p:grpSpPr>
        <p:sp>
          <p:nvSpPr>
            <p:cNvPr id="529" name="Google Shape;529;p62"/>
            <p:cNvSpPr/>
            <p:nvPr/>
          </p:nvSpPr>
          <p:spPr>
            <a:xfrm rot="-5400000">
              <a:off x="4409125" y="3616809"/>
              <a:ext cx="1266256" cy="111136"/>
            </a:xfrm>
            <a:custGeom>
              <a:rect b="b" l="l" r="r" t="t"/>
              <a:pathLst>
                <a:path extrusionOk="0" h="2555" w="29111">
                  <a:moveTo>
                    <a:pt x="0" y="1"/>
                  </a:moveTo>
                  <a:lnTo>
                    <a:pt x="0" y="229"/>
                  </a:lnTo>
                  <a:lnTo>
                    <a:pt x="15803" y="229"/>
                  </a:lnTo>
                  <a:lnTo>
                    <a:pt x="18114" y="2554"/>
                  </a:lnTo>
                  <a:lnTo>
                    <a:pt x="23462" y="2554"/>
                  </a:lnTo>
                  <a:lnTo>
                    <a:pt x="24775" y="1185"/>
                  </a:lnTo>
                  <a:lnTo>
                    <a:pt x="28397" y="1185"/>
                  </a:lnTo>
                  <a:cubicBezTo>
                    <a:pt x="28397" y="1370"/>
                    <a:pt x="28583" y="1484"/>
                    <a:pt x="28754" y="1484"/>
                  </a:cubicBezTo>
                  <a:cubicBezTo>
                    <a:pt x="28939" y="1484"/>
                    <a:pt x="29111" y="1299"/>
                    <a:pt x="29111" y="1128"/>
                  </a:cubicBezTo>
                  <a:cubicBezTo>
                    <a:pt x="29111" y="885"/>
                    <a:pt x="28939" y="714"/>
                    <a:pt x="28754" y="714"/>
                  </a:cubicBezTo>
                  <a:cubicBezTo>
                    <a:pt x="28583" y="714"/>
                    <a:pt x="28454" y="828"/>
                    <a:pt x="28397" y="942"/>
                  </a:cubicBezTo>
                  <a:lnTo>
                    <a:pt x="24718" y="942"/>
                  </a:lnTo>
                  <a:lnTo>
                    <a:pt x="23405" y="2312"/>
                  </a:lnTo>
                  <a:lnTo>
                    <a:pt x="18242" y="2312"/>
                  </a:lnTo>
                  <a:lnTo>
                    <a:pt x="1591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" name="Google Shape;530;p62"/>
            <p:cNvSpPr/>
            <p:nvPr/>
          </p:nvSpPr>
          <p:spPr>
            <a:xfrm rot="-5400000">
              <a:off x="4335310" y="3589536"/>
              <a:ext cx="1325804" cy="106134"/>
            </a:xfrm>
            <a:custGeom>
              <a:rect b="b" l="l" r="r" t="t"/>
              <a:pathLst>
                <a:path extrusionOk="0" h="2440" w="30480">
                  <a:moveTo>
                    <a:pt x="0" y="0"/>
                  </a:moveTo>
                  <a:lnTo>
                    <a:pt x="0" y="243"/>
                  </a:lnTo>
                  <a:lnTo>
                    <a:pt x="16459" y="243"/>
                  </a:lnTo>
                  <a:lnTo>
                    <a:pt x="18656" y="2439"/>
                  </a:lnTo>
                  <a:lnTo>
                    <a:pt x="22878" y="2439"/>
                  </a:lnTo>
                  <a:lnTo>
                    <a:pt x="24361" y="899"/>
                  </a:lnTo>
                  <a:lnTo>
                    <a:pt x="29767" y="899"/>
                  </a:lnTo>
                  <a:cubicBezTo>
                    <a:pt x="29824" y="1013"/>
                    <a:pt x="29952" y="1127"/>
                    <a:pt x="30066" y="1127"/>
                  </a:cubicBezTo>
                  <a:cubicBezTo>
                    <a:pt x="30309" y="1127"/>
                    <a:pt x="30480" y="956"/>
                    <a:pt x="30480" y="771"/>
                  </a:cubicBezTo>
                  <a:cubicBezTo>
                    <a:pt x="30480" y="542"/>
                    <a:pt x="30309" y="357"/>
                    <a:pt x="30066" y="357"/>
                  </a:cubicBezTo>
                  <a:cubicBezTo>
                    <a:pt x="29881" y="357"/>
                    <a:pt x="29767" y="471"/>
                    <a:pt x="29710" y="656"/>
                  </a:cubicBezTo>
                  <a:lnTo>
                    <a:pt x="24247" y="656"/>
                  </a:lnTo>
                  <a:lnTo>
                    <a:pt x="22749" y="2197"/>
                  </a:lnTo>
                  <a:lnTo>
                    <a:pt x="18770" y="2197"/>
                  </a:lnTo>
                  <a:lnTo>
                    <a:pt x="16574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1" name="Google Shape;531;p62"/>
            <p:cNvSpPr/>
            <p:nvPr/>
          </p:nvSpPr>
          <p:spPr>
            <a:xfrm rot="-5400000">
              <a:off x="4348012" y="3656827"/>
              <a:ext cx="1196790" cy="100566"/>
            </a:xfrm>
            <a:custGeom>
              <a:rect b="b" l="l" r="r" t="t"/>
              <a:pathLst>
                <a:path extrusionOk="0" h="2312" w="27514">
                  <a:moveTo>
                    <a:pt x="27157" y="1"/>
                  </a:moveTo>
                  <a:cubicBezTo>
                    <a:pt x="26971" y="1"/>
                    <a:pt x="26857" y="115"/>
                    <a:pt x="26800" y="300"/>
                  </a:cubicBezTo>
                  <a:lnTo>
                    <a:pt x="23890" y="300"/>
                  </a:lnTo>
                  <a:lnTo>
                    <a:pt x="22165" y="2083"/>
                  </a:lnTo>
                  <a:lnTo>
                    <a:pt x="19612" y="2083"/>
                  </a:lnTo>
                  <a:lnTo>
                    <a:pt x="17643" y="115"/>
                  </a:lnTo>
                  <a:lnTo>
                    <a:pt x="0" y="115"/>
                  </a:lnTo>
                  <a:lnTo>
                    <a:pt x="0" y="357"/>
                  </a:lnTo>
                  <a:lnTo>
                    <a:pt x="17586" y="357"/>
                  </a:lnTo>
                  <a:lnTo>
                    <a:pt x="19483" y="2311"/>
                  </a:lnTo>
                  <a:lnTo>
                    <a:pt x="22222" y="2311"/>
                  </a:lnTo>
                  <a:lnTo>
                    <a:pt x="24004" y="528"/>
                  </a:lnTo>
                  <a:lnTo>
                    <a:pt x="26800" y="528"/>
                  </a:lnTo>
                  <a:cubicBezTo>
                    <a:pt x="26857" y="657"/>
                    <a:pt x="26971" y="771"/>
                    <a:pt x="27157" y="771"/>
                  </a:cubicBezTo>
                  <a:cubicBezTo>
                    <a:pt x="27385" y="771"/>
                    <a:pt x="27513" y="600"/>
                    <a:pt x="27513" y="414"/>
                  </a:cubicBezTo>
                  <a:cubicBezTo>
                    <a:pt x="27513" y="172"/>
                    <a:pt x="27385" y="1"/>
                    <a:pt x="27157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2" name="Google Shape;532;p62"/>
            <p:cNvSpPr/>
            <p:nvPr/>
          </p:nvSpPr>
          <p:spPr>
            <a:xfrm rot="-5400000">
              <a:off x="4316977" y="3695300"/>
              <a:ext cx="1119234" cy="101175"/>
            </a:xfrm>
            <a:custGeom>
              <a:rect b="b" l="l" r="r" t="t"/>
              <a:pathLst>
                <a:path extrusionOk="0" h="2326" w="25731">
                  <a:moveTo>
                    <a:pt x="25374" y="1"/>
                  </a:moveTo>
                  <a:cubicBezTo>
                    <a:pt x="25188" y="1"/>
                    <a:pt x="25074" y="129"/>
                    <a:pt x="25017" y="300"/>
                  </a:cubicBezTo>
                  <a:lnTo>
                    <a:pt x="23947" y="300"/>
                  </a:lnTo>
                  <a:lnTo>
                    <a:pt x="22165" y="2083"/>
                  </a:lnTo>
                  <a:lnTo>
                    <a:pt x="20382" y="2083"/>
                  </a:lnTo>
                  <a:lnTo>
                    <a:pt x="18955" y="657"/>
                  </a:lnTo>
                  <a:lnTo>
                    <a:pt x="0" y="657"/>
                  </a:lnTo>
                  <a:lnTo>
                    <a:pt x="0" y="899"/>
                  </a:lnTo>
                  <a:lnTo>
                    <a:pt x="18827" y="899"/>
                  </a:lnTo>
                  <a:lnTo>
                    <a:pt x="20253" y="2326"/>
                  </a:lnTo>
                  <a:lnTo>
                    <a:pt x="22222" y="2326"/>
                  </a:lnTo>
                  <a:lnTo>
                    <a:pt x="24062" y="543"/>
                  </a:lnTo>
                  <a:lnTo>
                    <a:pt x="25017" y="543"/>
                  </a:lnTo>
                  <a:cubicBezTo>
                    <a:pt x="25074" y="657"/>
                    <a:pt x="25188" y="785"/>
                    <a:pt x="25374" y="785"/>
                  </a:cubicBezTo>
                  <a:cubicBezTo>
                    <a:pt x="25545" y="785"/>
                    <a:pt x="25730" y="600"/>
                    <a:pt x="25730" y="429"/>
                  </a:cubicBezTo>
                  <a:cubicBezTo>
                    <a:pt x="25730" y="186"/>
                    <a:pt x="25545" y="1"/>
                    <a:pt x="2537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TITLE_ONLY_1_1_1"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63"/>
          <p:cNvSpPr/>
          <p:nvPr/>
        </p:nvSpPr>
        <p:spPr>
          <a:xfrm>
            <a:off x="219475" y="181100"/>
            <a:ext cx="8705100" cy="4781100"/>
          </a:xfrm>
          <a:prstGeom prst="roundRect">
            <a:avLst>
              <a:gd fmla="val 5732" name="adj"/>
            </a:avLst>
          </a:pr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5" name="Google Shape;535;p6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536" name="Google Shape;536;p63"/>
          <p:cNvGrpSpPr/>
          <p:nvPr/>
        </p:nvGrpSpPr>
        <p:grpSpPr>
          <a:xfrm rot="-5400000">
            <a:off x="8098820" y="3462516"/>
            <a:ext cx="663913" cy="2549638"/>
            <a:chOff x="2474121" y="2891575"/>
            <a:chExt cx="369642" cy="1419541"/>
          </a:xfrm>
        </p:grpSpPr>
        <p:sp>
          <p:nvSpPr>
            <p:cNvPr id="537" name="Google Shape;537;p63"/>
            <p:cNvSpPr/>
            <p:nvPr/>
          </p:nvSpPr>
          <p:spPr>
            <a:xfrm rot="-5400000">
              <a:off x="1917918" y="3535251"/>
              <a:ext cx="1419541" cy="132189"/>
            </a:xfrm>
            <a:custGeom>
              <a:rect b="b" l="l" r="r" t="t"/>
              <a:pathLst>
                <a:path extrusionOk="0" h="3039" w="32635">
                  <a:moveTo>
                    <a:pt x="1" y="0"/>
                  </a:moveTo>
                  <a:lnTo>
                    <a:pt x="1" y="243"/>
                  </a:lnTo>
                  <a:lnTo>
                    <a:pt x="15818" y="243"/>
                  </a:lnTo>
                  <a:lnTo>
                    <a:pt x="15818" y="2796"/>
                  </a:lnTo>
                  <a:lnTo>
                    <a:pt x="31864" y="2796"/>
                  </a:lnTo>
                  <a:cubicBezTo>
                    <a:pt x="31921" y="2981"/>
                    <a:pt x="32092" y="3038"/>
                    <a:pt x="32221" y="3038"/>
                  </a:cubicBezTo>
                  <a:cubicBezTo>
                    <a:pt x="32449" y="3038"/>
                    <a:pt x="32634" y="2924"/>
                    <a:pt x="32634" y="2682"/>
                  </a:cubicBezTo>
                  <a:cubicBezTo>
                    <a:pt x="32634" y="2496"/>
                    <a:pt x="32449" y="2325"/>
                    <a:pt x="32221" y="2325"/>
                  </a:cubicBezTo>
                  <a:cubicBezTo>
                    <a:pt x="32092" y="2325"/>
                    <a:pt x="31921" y="2439"/>
                    <a:pt x="31864" y="2568"/>
                  </a:cubicBezTo>
                  <a:lnTo>
                    <a:pt x="16046" y="2568"/>
                  </a:lnTo>
                  <a:lnTo>
                    <a:pt x="16046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8" name="Google Shape;538;p63"/>
            <p:cNvSpPr/>
            <p:nvPr/>
          </p:nvSpPr>
          <p:spPr>
            <a:xfrm rot="-5400000">
              <a:off x="2498458" y="3965811"/>
              <a:ext cx="504441" cy="186169"/>
            </a:xfrm>
            <a:custGeom>
              <a:rect b="b" l="l" r="r" t="t"/>
              <a:pathLst>
                <a:path extrusionOk="0" h="4280" w="11597">
                  <a:moveTo>
                    <a:pt x="1" y="1"/>
                  </a:moveTo>
                  <a:lnTo>
                    <a:pt x="1" y="243"/>
                  </a:lnTo>
                  <a:lnTo>
                    <a:pt x="11112" y="243"/>
                  </a:lnTo>
                  <a:lnTo>
                    <a:pt x="11112" y="3566"/>
                  </a:lnTo>
                  <a:cubicBezTo>
                    <a:pt x="10940" y="3623"/>
                    <a:pt x="10883" y="3752"/>
                    <a:pt x="10883" y="3923"/>
                  </a:cubicBezTo>
                  <a:cubicBezTo>
                    <a:pt x="10883" y="4108"/>
                    <a:pt x="10997" y="4279"/>
                    <a:pt x="11240" y="4279"/>
                  </a:cubicBezTo>
                  <a:cubicBezTo>
                    <a:pt x="11468" y="4279"/>
                    <a:pt x="11596" y="4108"/>
                    <a:pt x="11596" y="3923"/>
                  </a:cubicBezTo>
                  <a:cubicBezTo>
                    <a:pt x="11596" y="3752"/>
                    <a:pt x="11539" y="3623"/>
                    <a:pt x="11354" y="3566"/>
                  </a:cubicBezTo>
                  <a:lnTo>
                    <a:pt x="11354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9" name="Google Shape;539;p63"/>
            <p:cNvSpPr/>
            <p:nvPr/>
          </p:nvSpPr>
          <p:spPr>
            <a:xfrm rot="-5400000">
              <a:off x="2542499" y="4009852"/>
              <a:ext cx="452331" cy="150197"/>
            </a:xfrm>
            <a:custGeom>
              <a:rect b="b" l="l" r="r" t="t"/>
              <a:pathLst>
                <a:path extrusionOk="0" h="3453" w="10399">
                  <a:moveTo>
                    <a:pt x="1" y="1"/>
                  </a:moveTo>
                  <a:lnTo>
                    <a:pt x="1" y="243"/>
                  </a:lnTo>
                  <a:lnTo>
                    <a:pt x="9928" y="243"/>
                  </a:lnTo>
                  <a:lnTo>
                    <a:pt x="9928" y="2739"/>
                  </a:lnTo>
                  <a:cubicBezTo>
                    <a:pt x="9757" y="2796"/>
                    <a:pt x="9628" y="2925"/>
                    <a:pt x="9628" y="3096"/>
                  </a:cubicBezTo>
                  <a:cubicBezTo>
                    <a:pt x="9628" y="3281"/>
                    <a:pt x="9814" y="3452"/>
                    <a:pt x="10042" y="3452"/>
                  </a:cubicBezTo>
                  <a:cubicBezTo>
                    <a:pt x="10227" y="3452"/>
                    <a:pt x="10398" y="3281"/>
                    <a:pt x="10398" y="3096"/>
                  </a:cubicBezTo>
                  <a:cubicBezTo>
                    <a:pt x="10398" y="2925"/>
                    <a:pt x="10284" y="2796"/>
                    <a:pt x="10170" y="2739"/>
                  </a:cubicBezTo>
                  <a:lnTo>
                    <a:pt x="10170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0" name="Google Shape;540;p63"/>
            <p:cNvSpPr/>
            <p:nvPr/>
          </p:nvSpPr>
          <p:spPr>
            <a:xfrm rot="-5400000">
              <a:off x="2065591" y="3641342"/>
              <a:ext cx="1212319" cy="127230"/>
            </a:xfrm>
            <a:custGeom>
              <a:rect b="b" l="l" r="r" t="t"/>
              <a:pathLst>
                <a:path extrusionOk="0" h="2925" w="27871">
                  <a:moveTo>
                    <a:pt x="1" y="0"/>
                  </a:moveTo>
                  <a:lnTo>
                    <a:pt x="1" y="243"/>
                  </a:lnTo>
                  <a:lnTo>
                    <a:pt x="14563" y="243"/>
                  </a:lnTo>
                  <a:lnTo>
                    <a:pt x="14563" y="2682"/>
                  </a:lnTo>
                  <a:lnTo>
                    <a:pt x="27157" y="2682"/>
                  </a:lnTo>
                  <a:cubicBezTo>
                    <a:pt x="27229" y="2853"/>
                    <a:pt x="27343" y="2924"/>
                    <a:pt x="27514" y="2924"/>
                  </a:cubicBezTo>
                  <a:cubicBezTo>
                    <a:pt x="27756" y="2924"/>
                    <a:pt x="27870" y="2796"/>
                    <a:pt x="27870" y="2567"/>
                  </a:cubicBezTo>
                  <a:cubicBezTo>
                    <a:pt x="27870" y="2382"/>
                    <a:pt x="27756" y="2211"/>
                    <a:pt x="27514" y="2211"/>
                  </a:cubicBezTo>
                  <a:cubicBezTo>
                    <a:pt x="27343" y="2211"/>
                    <a:pt x="27229" y="2325"/>
                    <a:pt x="27157" y="2439"/>
                  </a:cubicBezTo>
                  <a:lnTo>
                    <a:pt x="14806" y="2439"/>
                  </a:lnTo>
                  <a:lnTo>
                    <a:pt x="14806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1" name="Google Shape;541;p63"/>
            <p:cNvSpPr/>
            <p:nvPr/>
          </p:nvSpPr>
          <p:spPr>
            <a:xfrm rot="-5400000">
              <a:off x="1972508" y="3742473"/>
              <a:ext cx="1103749" cy="33537"/>
            </a:xfrm>
            <a:custGeom>
              <a:rect b="b" l="l" r="r" t="t"/>
              <a:pathLst>
                <a:path extrusionOk="0" h="771" w="25375">
                  <a:moveTo>
                    <a:pt x="25018" y="1"/>
                  </a:moveTo>
                  <a:cubicBezTo>
                    <a:pt x="24847" y="1"/>
                    <a:pt x="24733" y="115"/>
                    <a:pt x="24661" y="300"/>
                  </a:cubicBezTo>
                  <a:lnTo>
                    <a:pt x="1" y="300"/>
                  </a:lnTo>
                  <a:lnTo>
                    <a:pt x="1" y="528"/>
                  </a:lnTo>
                  <a:lnTo>
                    <a:pt x="24661" y="528"/>
                  </a:lnTo>
                  <a:cubicBezTo>
                    <a:pt x="24733" y="657"/>
                    <a:pt x="24847" y="771"/>
                    <a:pt x="25018" y="771"/>
                  </a:cubicBezTo>
                  <a:cubicBezTo>
                    <a:pt x="25260" y="771"/>
                    <a:pt x="25374" y="600"/>
                    <a:pt x="25374" y="414"/>
                  </a:cubicBezTo>
                  <a:cubicBezTo>
                    <a:pt x="25374" y="172"/>
                    <a:pt x="25260" y="1"/>
                    <a:pt x="25018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2" name="Google Shape;542;p63"/>
            <p:cNvSpPr/>
            <p:nvPr/>
          </p:nvSpPr>
          <p:spPr>
            <a:xfrm rot="-5400000">
              <a:off x="2020290" y="3823748"/>
              <a:ext cx="941199" cy="33537"/>
            </a:xfrm>
            <a:custGeom>
              <a:rect b="b" l="l" r="r" t="t"/>
              <a:pathLst>
                <a:path extrusionOk="0" h="771" w="21638">
                  <a:moveTo>
                    <a:pt x="21281" y="0"/>
                  </a:moveTo>
                  <a:cubicBezTo>
                    <a:pt x="21095" y="0"/>
                    <a:pt x="20924" y="114"/>
                    <a:pt x="20924" y="229"/>
                  </a:cubicBezTo>
                  <a:lnTo>
                    <a:pt x="1" y="229"/>
                  </a:lnTo>
                  <a:lnTo>
                    <a:pt x="1" y="471"/>
                  </a:lnTo>
                  <a:lnTo>
                    <a:pt x="20924" y="471"/>
                  </a:lnTo>
                  <a:cubicBezTo>
                    <a:pt x="20924" y="656"/>
                    <a:pt x="21095" y="771"/>
                    <a:pt x="21281" y="771"/>
                  </a:cubicBezTo>
                  <a:cubicBezTo>
                    <a:pt x="21452" y="771"/>
                    <a:pt x="21637" y="585"/>
                    <a:pt x="21637" y="357"/>
                  </a:cubicBezTo>
                  <a:cubicBezTo>
                    <a:pt x="21637" y="172"/>
                    <a:pt x="21452" y="0"/>
                    <a:pt x="21281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43" name="Google Shape;543;p63"/>
          <p:cNvGrpSpPr/>
          <p:nvPr/>
        </p:nvGrpSpPr>
        <p:grpSpPr>
          <a:xfrm rot="5400000">
            <a:off x="376414" y="-826268"/>
            <a:ext cx="497036" cy="2511747"/>
            <a:chOff x="1015564" y="2912671"/>
            <a:chExt cx="276731" cy="1398446"/>
          </a:xfrm>
        </p:grpSpPr>
        <p:sp>
          <p:nvSpPr>
            <p:cNvPr id="544" name="Google Shape;544;p63"/>
            <p:cNvSpPr/>
            <p:nvPr/>
          </p:nvSpPr>
          <p:spPr>
            <a:xfrm rot="-5400000">
              <a:off x="996011" y="4014833"/>
              <a:ext cx="455419" cy="137148"/>
            </a:xfrm>
            <a:custGeom>
              <a:rect b="b" l="l" r="r" t="t"/>
              <a:pathLst>
                <a:path extrusionOk="0" h="3153" w="10470">
                  <a:moveTo>
                    <a:pt x="1" y="1"/>
                  </a:moveTo>
                  <a:lnTo>
                    <a:pt x="1" y="243"/>
                  </a:lnTo>
                  <a:lnTo>
                    <a:pt x="9928" y="243"/>
                  </a:lnTo>
                  <a:lnTo>
                    <a:pt x="9928" y="2382"/>
                  </a:lnTo>
                  <a:cubicBezTo>
                    <a:pt x="9814" y="2439"/>
                    <a:pt x="9685" y="2611"/>
                    <a:pt x="9685" y="2739"/>
                  </a:cubicBezTo>
                  <a:cubicBezTo>
                    <a:pt x="9685" y="2967"/>
                    <a:pt x="9871" y="3153"/>
                    <a:pt x="10042" y="3153"/>
                  </a:cubicBezTo>
                  <a:cubicBezTo>
                    <a:pt x="10284" y="3153"/>
                    <a:pt x="10470" y="2967"/>
                    <a:pt x="10470" y="2739"/>
                  </a:cubicBezTo>
                  <a:cubicBezTo>
                    <a:pt x="10470" y="2611"/>
                    <a:pt x="10341" y="2439"/>
                    <a:pt x="10170" y="2382"/>
                  </a:cubicBezTo>
                  <a:lnTo>
                    <a:pt x="10170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5" name="Google Shape;545;p63"/>
            <p:cNvSpPr/>
            <p:nvPr/>
          </p:nvSpPr>
          <p:spPr>
            <a:xfrm rot="-5400000">
              <a:off x="961278" y="3980100"/>
              <a:ext cx="491391" cy="170641"/>
            </a:xfrm>
            <a:custGeom>
              <a:rect b="b" l="l" r="r" t="t"/>
              <a:pathLst>
                <a:path extrusionOk="0" h="3923" w="11297">
                  <a:moveTo>
                    <a:pt x="1" y="0"/>
                  </a:moveTo>
                  <a:lnTo>
                    <a:pt x="1" y="229"/>
                  </a:lnTo>
                  <a:lnTo>
                    <a:pt x="10826" y="229"/>
                  </a:lnTo>
                  <a:lnTo>
                    <a:pt x="10826" y="3152"/>
                  </a:lnTo>
                  <a:cubicBezTo>
                    <a:pt x="10641" y="3209"/>
                    <a:pt x="10584" y="3381"/>
                    <a:pt x="10584" y="3509"/>
                  </a:cubicBezTo>
                  <a:cubicBezTo>
                    <a:pt x="10584" y="3737"/>
                    <a:pt x="10698" y="3923"/>
                    <a:pt x="10940" y="3923"/>
                  </a:cubicBezTo>
                  <a:cubicBezTo>
                    <a:pt x="11112" y="3923"/>
                    <a:pt x="11297" y="3737"/>
                    <a:pt x="11297" y="3509"/>
                  </a:cubicBezTo>
                  <a:cubicBezTo>
                    <a:pt x="11297" y="3381"/>
                    <a:pt x="11183" y="3209"/>
                    <a:pt x="11054" y="3152"/>
                  </a:cubicBezTo>
                  <a:lnTo>
                    <a:pt x="11054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6" name="Google Shape;546;p63"/>
            <p:cNvSpPr/>
            <p:nvPr/>
          </p:nvSpPr>
          <p:spPr>
            <a:xfrm rot="-5400000">
              <a:off x="536004" y="3681359"/>
              <a:ext cx="1109317" cy="150197"/>
            </a:xfrm>
            <a:custGeom>
              <a:rect b="b" l="l" r="r" t="t"/>
              <a:pathLst>
                <a:path extrusionOk="0" h="3453" w="25503">
                  <a:moveTo>
                    <a:pt x="25146" y="0"/>
                  </a:moveTo>
                  <a:cubicBezTo>
                    <a:pt x="24961" y="0"/>
                    <a:pt x="24847" y="57"/>
                    <a:pt x="24790" y="172"/>
                  </a:cubicBezTo>
                  <a:lnTo>
                    <a:pt x="16175" y="172"/>
                  </a:lnTo>
                  <a:lnTo>
                    <a:pt x="13493" y="2853"/>
                  </a:lnTo>
                  <a:lnTo>
                    <a:pt x="13493" y="243"/>
                  </a:lnTo>
                  <a:lnTo>
                    <a:pt x="1" y="243"/>
                  </a:lnTo>
                  <a:lnTo>
                    <a:pt x="1" y="471"/>
                  </a:lnTo>
                  <a:lnTo>
                    <a:pt x="13251" y="471"/>
                  </a:lnTo>
                  <a:lnTo>
                    <a:pt x="13251" y="3452"/>
                  </a:lnTo>
                  <a:lnTo>
                    <a:pt x="16289" y="414"/>
                  </a:lnTo>
                  <a:lnTo>
                    <a:pt x="24790" y="414"/>
                  </a:lnTo>
                  <a:cubicBezTo>
                    <a:pt x="24847" y="599"/>
                    <a:pt x="24961" y="714"/>
                    <a:pt x="25146" y="714"/>
                  </a:cubicBezTo>
                  <a:cubicBezTo>
                    <a:pt x="25374" y="714"/>
                    <a:pt x="25503" y="528"/>
                    <a:pt x="25503" y="357"/>
                  </a:cubicBezTo>
                  <a:cubicBezTo>
                    <a:pt x="25503" y="114"/>
                    <a:pt x="25374" y="0"/>
                    <a:pt x="2514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7" name="Google Shape;547;p63"/>
            <p:cNvSpPr/>
            <p:nvPr/>
          </p:nvSpPr>
          <p:spPr>
            <a:xfrm rot="-5400000">
              <a:off x="486982" y="3518809"/>
              <a:ext cx="1398445" cy="186169"/>
            </a:xfrm>
            <a:custGeom>
              <a:rect b="b" l="l" r="r" t="t"/>
              <a:pathLst>
                <a:path extrusionOk="0" h="4280" w="32150">
                  <a:moveTo>
                    <a:pt x="1" y="0"/>
                  </a:moveTo>
                  <a:lnTo>
                    <a:pt x="1" y="243"/>
                  </a:lnTo>
                  <a:lnTo>
                    <a:pt x="11539" y="243"/>
                  </a:lnTo>
                  <a:lnTo>
                    <a:pt x="11539" y="4279"/>
                  </a:lnTo>
                  <a:lnTo>
                    <a:pt x="13137" y="4279"/>
                  </a:lnTo>
                  <a:lnTo>
                    <a:pt x="16460" y="956"/>
                  </a:lnTo>
                  <a:lnTo>
                    <a:pt x="31436" y="956"/>
                  </a:lnTo>
                  <a:cubicBezTo>
                    <a:pt x="31507" y="1070"/>
                    <a:pt x="31621" y="1127"/>
                    <a:pt x="31793" y="1127"/>
                  </a:cubicBezTo>
                  <a:cubicBezTo>
                    <a:pt x="31978" y="1127"/>
                    <a:pt x="32149" y="1013"/>
                    <a:pt x="32149" y="770"/>
                  </a:cubicBezTo>
                  <a:cubicBezTo>
                    <a:pt x="32149" y="599"/>
                    <a:pt x="31978" y="414"/>
                    <a:pt x="31793" y="414"/>
                  </a:cubicBezTo>
                  <a:cubicBezTo>
                    <a:pt x="31621" y="414"/>
                    <a:pt x="31436" y="528"/>
                    <a:pt x="31436" y="713"/>
                  </a:cubicBezTo>
                  <a:lnTo>
                    <a:pt x="16403" y="713"/>
                  </a:lnTo>
                  <a:lnTo>
                    <a:pt x="13023" y="4037"/>
                  </a:lnTo>
                  <a:lnTo>
                    <a:pt x="11768" y="4037"/>
                  </a:lnTo>
                  <a:lnTo>
                    <a:pt x="1176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8" name="Google Shape;548;p63"/>
            <p:cNvSpPr/>
            <p:nvPr/>
          </p:nvSpPr>
          <p:spPr>
            <a:xfrm rot="-5400000">
              <a:off x="493507" y="3571876"/>
              <a:ext cx="1302881" cy="175599"/>
            </a:xfrm>
            <a:custGeom>
              <a:rect b="b" l="l" r="r" t="t"/>
              <a:pathLst>
                <a:path extrusionOk="0" h="4037" w="29953">
                  <a:moveTo>
                    <a:pt x="1" y="0"/>
                  </a:moveTo>
                  <a:lnTo>
                    <a:pt x="1" y="228"/>
                  </a:lnTo>
                  <a:lnTo>
                    <a:pt x="12310" y="228"/>
                  </a:lnTo>
                  <a:lnTo>
                    <a:pt x="12310" y="4036"/>
                  </a:lnTo>
                  <a:lnTo>
                    <a:pt x="13137" y="4036"/>
                  </a:lnTo>
                  <a:lnTo>
                    <a:pt x="16403" y="770"/>
                  </a:lnTo>
                  <a:lnTo>
                    <a:pt x="29183" y="770"/>
                  </a:lnTo>
                  <a:cubicBezTo>
                    <a:pt x="29240" y="941"/>
                    <a:pt x="29425" y="1070"/>
                    <a:pt x="29539" y="1070"/>
                  </a:cubicBezTo>
                  <a:cubicBezTo>
                    <a:pt x="29782" y="1070"/>
                    <a:pt x="29953" y="884"/>
                    <a:pt x="29953" y="642"/>
                  </a:cubicBezTo>
                  <a:cubicBezTo>
                    <a:pt x="29953" y="471"/>
                    <a:pt x="29782" y="285"/>
                    <a:pt x="29539" y="285"/>
                  </a:cubicBezTo>
                  <a:cubicBezTo>
                    <a:pt x="29425" y="285"/>
                    <a:pt x="29240" y="414"/>
                    <a:pt x="29183" y="528"/>
                  </a:cubicBezTo>
                  <a:lnTo>
                    <a:pt x="16289" y="528"/>
                  </a:lnTo>
                  <a:lnTo>
                    <a:pt x="13023" y="3794"/>
                  </a:lnTo>
                  <a:lnTo>
                    <a:pt x="12538" y="3794"/>
                  </a:lnTo>
                  <a:lnTo>
                    <a:pt x="1253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6"/>
          <p:cNvSpPr/>
          <p:nvPr/>
        </p:nvSpPr>
        <p:spPr>
          <a:xfrm>
            <a:off x="219475" y="181100"/>
            <a:ext cx="8705100" cy="4781100"/>
          </a:xfrm>
          <a:prstGeom prst="roundRect">
            <a:avLst>
              <a:gd fmla="val 5732" name="adj"/>
            </a:avLst>
          </a:pr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3" name="Google Shape;63;p46"/>
          <p:cNvGrpSpPr/>
          <p:nvPr/>
        </p:nvGrpSpPr>
        <p:grpSpPr>
          <a:xfrm>
            <a:off x="405347" y="2571756"/>
            <a:ext cx="994044" cy="3212280"/>
            <a:chOff x="2474121" y="2891575"/>
            <a:chExt cx="439279" cy="1419541"/>
          </a:xfrm>
        </p:grpSpPr>
        <p:sp>
          <p:nvSpPr>
            <p:cNvPr id="64" name="Google Shape;64;p46"/>
            <p:cNvSpPr/>
            <p:nvPr/>
          </p:nvSpPr>
          <p:spPr>
            <a:xfrm rot="-5400000">
              <a:off x="1917918" y="3535251"/>
              <a:ext cx="1419541" cy="132189"/>
            </a:xfrm>
            <a:custGeom>
              <a:rect b="b" l="l" r="r" t="t"/>
              <a:pathLst>
                <a:path extrusionOk="0" h="3039" w="32635">
                  <a:moveTo>
                    <a:pt x="1" y="0"/>
                  </a:moveTo>
                  <a:lnTo>
                    <a:pt x="1" y="243"/>
                  </a:lnTo>
                  <a:lnTo>
                    <a:pt x="15818" y="243"/>
                  </a:lnTo>
                  <a:lnTo>
                    <a:pt x="15818" y="2796"/>
                  </a:lnTo>
                  <a:lnTo>
                    <a:pt x="31864" y="2796"/>
                  </a:lnTo>
                  <a:cubicBezTo>
                    <a:pt x="31921" y="2981"/>
                    <a:pt x="32092" y="3038"/>
                    <a:pt x="32221" y="3038"/>
                  </a:cubicBezTo>
                  <a:cubicBezTo>
                    <a:pt x="32449" y="3038"/>
                    <a:pt x="32634" y="2924"/>
                    <a:pt x="32634" y="2682"/>
                  </a:cubicBezTo>
                  <a:cubicBezTo>
                    <a:pt x="32634" y="2496"/>
                    <a:pt x="32449" y="2325"/>
                    <a:pt x="32221" y="2325"/>
                  </a:cubicBezTo>
                  <a:cubicBezTo>
                    <a:pt x="32092" y="2325"/>
                    <a:pt x="31921" y="2439"/>
                    <a:pt x="31864" y="2568"/>
                  </a:cubicBezTo>
                  <a:lnTo>
                    <a:pt x="16046" y="2568"/>
                  </a:lnTo>
                  <a:lnTo>
                    <a:pt x="16046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65;p46"/>
            <p:cNvSpPr/>
            <p:nvPr/>
          </p:nvSpPr>
          <p:spPr>
            <a:xfrm rot="-5400000">
              <a:off x="2568095" y="3965811"/>
              <a:ext cx="504441" cy="186169"/>
            </a:xfrm>
            <a:custGeom>
              <a:rect b="b" l="l" r="r" t="t"/>
              <a:pathLst>
                <a:path extrusionOk="0" h="4280" w="11597">
                  <a:moveTo>
                    <a:pt x="1" y="1"/>
                  </a:moveTo>
                  <a:lnTo>
                    <a:pt x="1" y="243"/>
                  </a:lnTo>
                  <a:lnTo>
                    <a:pt x="11112" y="243"/>
                  </a:lnTo>
                  <a:lnTo>
                    <a:pt x="11112" y="3566"/>
                  </a:lnTo>
                  <a:cubicBezTo>
                    <a:pt x="10940" y="3623"/>
                    <a:pt x="10883" y="3752"/>
                    <a:pt x="10883" y="3923"/>
                  </a:cubicBezTo>
                  <a:cubicBezTo>
                    <a:pt x="10883" y="4108"/>
                    <a:pt x="10997" y="4279"/>
                    <a:pt x="11240" y="4279"/>
                  </a:cubicBezTo>
                  <a:cubicBezTo>
                    <a:pt x="11468" y="4279"/>
                    <a:pt x="11596" y="4108"/>
                    <a:pt x="11596" y="3923"/>
                  </a:cubicBezTo>
                  <a:cubicBezTo>
                    <a:pt x="11596" y="3752"/>
                    <a:pt x="11539" y="3623"/>
                    <a:pt x="11354" y="3566"/>
                  </a:cubicBezTo>
                  <a:lnTo>
                    <a:pt x="11354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66;p46"/>
            <p:cNvSpPr/>
            <p:nvPr/>
          </p:nvSpPr>
          <p:spPr>
            <a:xfrm rot="-5400000">
              <a:off x="2612136" y="4009852"/>
              <a:ext cx="452331" cy="150197"/>
            </a:xfrm>
            <a:custGeom>
              <a:rect b="b" l="l" r="r" t="t"/>
              <a:pathLst>
                <a:path extrusionOk="0" h="3453" w="10399">
                  <a:moveTo>
                    <a:pt x="1" y="1"/>
                  </a:moveTo>
                  <a:lnTo>
                    <a:pt x="1" y="243"/>
                  </a:lnTo>
                  <a:lnTo>
                    <a:pt x="9928" y="243"/>
                  </a:lnTo>
                  <a:lnTo>
                    <a:pt x="9928" y="2739"/>
                  </a:lnTo>
                  <a:cubicBezTo>
                    <a:pt x="9757" y="2796"/>
                    <a:pt x="9628" y="2925"/>
                    <a:pt x="9628" y="3096"/>
                  </a:cubicBezTo>
                  <a:cubicBezTo>
                    <a:pt x="9628" y="3281"/>
                    <a:pt x="9814" y="3452"/>
                    <a:pt x="10042" y="3452"/>
                  </a:cubicBezTo>
                  <a:cubicBezTo>
                    <a:pt x="10227" y="3452"/>
                    <a:pt x="10398" y="3281"/>
                    <a:pt x="10398" y="3096"/>
                  </a:cubicBezTo>
                  <a:cubicBezTo>
                    <a:pt x="10398" y="2925"/>
                    <a:pt x="10284" y="2796"/>
                    <a:pt x="10170" y="2739"/>
                  </a:cubicBezTo>
                  <a:lnTo>
                    <a:pt x="10170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67;p46"/>
            <p:cNvSpPr/>
            <p:nvPr/>
          </p:nvSpPr>
          <p:spPr>
            <a:xfrm rot="-5400000">
              <a:off x="2177879" y="3666157"/>
              <a:ext cx="1160818" cy="129101"/>
            </a:xfrm>
            <a:custGeom>
              <a:rect b="b" l="l" r="r" t="t"/>
              <a:pathLst>
                <a:path extrusionOk="0" h="2968" w="26687">
                  <a:moveTo>
                    <a:pt x="1" y="0"/>
                  </a:moveTo>
                  <a:lnTo>
                    <a:pt x="1" y="243"/>
                  </a:lnTo>
                  <a:lnTo>
                    <a:pt x="12310" y="243"/>
                  </a:lnTo>
                  <a:lnTo>
                    <a:pt x="12310" y="2739"/>
                  </a:lnTo>
                  <a:lnTo>
                    <a:pt x="25973" y="2739"/>
                  </a:lnTo>
                  <a:cubicBezTo>
                    <a:pt x="26030" y="2910"/>
                    <a:pt x="26159" y="2967"/>
                    <a:pt x="26330" y="2967"/>
                  </a:cubicBezTo>
                  <a:cubicBezTo>
                    <a:pt x="26572" y="2967"/>
                    <a:pt x="26687" y="2853"/>
                    <a:pt x="26687" y="2611"/>
                  </a:cubicBezTo>
                  <a:cubicBezTo>
                    <a:pt x="26687" y="2439"/>
                    <a:pt x="26572" y="2254"/>
                    <a:pt x="26330" y="2254"/>
                  </a:cubicBezTo>
                  <a:cubicBezTo>
                    <a:pt x="26159" y="2254"/>
                    <a:pt x="26030" y="2382"/>
                    <a:pt x="25973" y="2496"/>
                  </a:cubicBezTo>
                  <a:lnTo>
                    <a:pt x="12538" y="2496"/>
                  </a:lnTo>
                  <a:lnTo>
                    <a:pt x="1253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68;p46"/>
            <p:cNvSpPr/>
            <p:nvPr/>
          </p:nvSpPr>
          <p:spPr>
            <a:xfrm rot="-5400000">
              <a:off x="2081076" y="3607849"/>
              <a:ext cx="1271867" cy="134668"/>
            </a:xfrm>
            <a:custGeom>
              <a:rect b="b" l="l" r="r" t="t"/>
              <a:pathLst>
                <a:path extrusionOk="0" h="3096" w="29240">
                  <a:moveTo>
                    <a:pt x="1" y="1"/>
                  </a:moveTo>
                  <a:lnTo>
                    <a:pt x="1" y="243"/>
                  </a:lnTo>
                  <a:lnTo>
                    <a:pt x="13436" y="243"/>
                  </a:lnTo>
                  <a:lnTo>
                    <a:pt x="13436" y="2853"/>
                  </a:lnTo>
                  <a:lnTo>
                    <a:pt x="28526" y="2853"/>
                  </a:lnTo>
                  <a:cubicBezTo>
                    <a:pt x="28526" y="2967"/>
                    <a:pt x="28712" y="3096"/>
                    <a:pt x="28883" y="3096"/>
                  </a:cubicBezTo>
                  <a:cubicBezTo>
                    <a:pt x="29068" y="3096"/>
                    <a:pt x="29240" y="2910"/>
                    <a:pt x="29240" y="2739"/>
                  </a:cubicBezTo>
                  <a:cubicBezTo>
                    <a:pt x="29240" y="2497"/>
                    <a:pt x="29068" y="2326"/>
                    <a:pt x="28883" y="2326"/>
                  </a:cubicBezTo>
                  <a:cubicBezTo>
                    <a:pt x="28712" y="2326"/>
                    <a:pt x="28526" y="2440"/>
                    <a:pt x="28526" y="2611"/>
                  </a:cubicBezTo>
                  <a:lnTo>
                    <a:pt x="13679" y="2611"/>
                  </a:lnTo>
                  <a:lnTo>
                    <a:pt x="13679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69;p46"/>
            <p:cNvSpPr/>
            <p:nvPr/>
          </p:nvSpPr>
          <p:spPr>
            <a:xfrm rot="-5400000">
              <a:off x="2065591" y="3641342"/>
              <a:ext cx="1212319" cy="127230"/>
            </a:xfrm>
            <a:custGeom>
              <a:rect b="b" l="l" r="r" t="t"/>
              <a:pathLst>
                <a:path extrusionOk="0" h="2925" w="27871">
                  <a:moveTo>
                    <a:pt x="1" y="0"/>
                  </a:moveTo>
                  <a:lnTo>
                    <a:pt x="1" y="243"/>
                  </a:lnTo>
                  <a:lnTo>
                    <a:pt x="14563" y="243"/>
                  </a:lnTo>
                  <a:lnTo>
                    <a:pt x="14563" y="2682"/>
                  </a:lnTo>
                  <a:lnTo>
                    <a:pt x="27157" y="2682"/>
                  </a:lnTo>
                  <a:cubicBezTo>
                    <a:pt x="27229" y="2853"/>
                    <a:pt x="27343" y="2924"/>
                    <a:pt x="27514" y="2924"/>
                  </a:cubicBezTo>
                  <a:cubicBezTo>
                    <a:pt x="27756" y="2924"/>
                    <a:pt x="27870" y="2796"/>
                    <a:pt x="27870" y="2567"/>
                  </a:cubicBezTo>
                  <a:cubicBezTo>
                    <a:pt x="27870" y="2382"/>
                    <a:pt x="27756" y="2211"/>
                    <a:pt x="27514" y="2211"/>
                  </a:cubicBezTo>
                  <a:cubicBezTo>
                    <a:pt x="27343" y="2211"/>
                    <a:pt x="27229" y="2325"/>
                    <a:pt x="27157" y="2439"/>
                  </a:cubicBezTo>
                  <a:lnTo>
                    <a:pt x="14806" y="2439"/>
                  </a:lnTo>
                  <a:lnTo>
                    <a:pt x="14806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70;p46"/>
            <p:cNvSpPr/>
            <p:nvPr/>
          </p:nvSpPr>
          <p:spPr>
            <a:xfrm rot="-5400000">
              <a:off x="1972508" y="3742473"/>
              <a:ext cx="1103749" cy="33537"/>
            </a:xfrm>
            <a:custGeom>
              <a:rect b="b" l="l" r="r" t="t"/>
              <a:pathLst>
                <a:path extrusionOk="0" h="771" w="25375">
                  <a:moveTo>
                    <a:pt x="25018" y="1"/>
                  </a:moveTo>
                  <a:cubicBezTo>
                    <a:pt x="24847" y="1"/>
                    <a:pt x="24733" y="115"/>
                    <a:pt x="24661" y="300"/>
                  </a:cubicBezTo>
                  <a:lnTo>
                    <a:pt x="1" y="300"/>
                  </a:lnTo>
                  <a:lnTo>
                    <a:pt x="1" y="528"/>
                  </a:lnTo>
                  <a:lnTo>
                    <a:pt x="24661" y="528"/>
                  </a:lnTo>
                  <a:cubicBezTo>
                    <a:pt x="24733" y="657"/>
                    <a:pt x="24847" y="771"/>
                    <a:pt x="25018" y="771"/>
                  </a:cubicBezTo>
                  <a:cubicBezTo>
                    <a:pt x="25260" y="771"/>
                    <a:pt x="25374" y="600"/>
                    <a:pt x="25374" y="414"/>
                  </a:cubicBezTo>
                  <a:cubicBezTo>
                    <a:pt x="25374" y="172"/>
                    <a:pt x="25260" y="1"/>
                    <a:pt x="25018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71;p46"/>
            <p:cNvSpPr/>
            <p:nvPr/>
          </p:nvSpPr>
          <p:spPr>
            <a:xfrm rot="-5400000">
              <a:off x="2020290" y="3823748"/>
              <a:ext cx="941199" cy="33537"/>
            </a:xfrm>
            <a:custGeom>
              <a:rect b="b" l="l" r="r" t="t"/>
              <a:pathLst>
                <a:path extrusionOk="0" h="771" w="21638">
                  <a:moveTo>
                    <a:pt x="21281" y="0"/>
                  </a:moveTo>
                  <a:cubicBezTo>
                    <a:pt x="21095" y="0"/>
                    <a:pt x="20924" y="114"/>
                    <a:pt x="20924" y="229"/>
                  </a:cubicBezTo>
                  <a:lnTo>
                    <a:pt x="1" y="229"/>
                  </a:lnTo>
                  <a:lnTo>
                    <a:pt x="1" y="471"/>
                  </a:lnTo>
                  <a:lnTo>
                    <a:pt x="20924" y="471"/>
                  </a:lnTo>
                  <a:cubicBezTo>
                    <a:pt x="20924" y="656"/>
                    <a:pt x="21095" y="771"/>
                    <a:pt x="21281" y="771"/>
                  </a:cubicBezTo>
                  <a:cubicBezTo>
                    <a:pt x="21452" y="771"/>
                    <a:pt x="21637" y="585"/>
                    <a:pt x="21637" y="357"/>
                  </a:cubicBezTo>
                  <a:cubicBezTo>
                    <a:pt x="21637" y="172"/>
                    <a:pt x="21452" y="0"/>
                    <a:pt x="21281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2" name="Google Shape;72;p46"/>
          <p:cNvGrpSpPr/>
          <p:nvPr/>
        </p:nvGrpSpPr>
        <p:grpSpPr>
          <a:xfrm rot="-5400000">
            <a:off x="8584963" y="164005"/>
            <a:ext cx="1220921" cy="2928361"/>
            <a:chOff x="3117443" y="2754472"/>
            <a:chExt cx="648977" cy="1556645"/>
          </a:xfrm>
        </p:grpSpPr>
        <p:sp>
          <p:nvSpPr>
            <p:cNvPr id="73" name="Google Shape;73;p46"/>
            <p:cNvSpPr/>
            <p:nvPr/>
          </p:nvSpPr>
          <p:spPr>
            <a:xfrm rot="-5400000">
              <a:off x="2522788" y="3592320"/>
              <a:ext cx="1313451" cy="124142"/>
            </a:xfrm>
            <a:custGeom>
              <a:rect b="b" l="l" r="r" t="t"/>
              <a:pathLst>
                <a:path extrusionOk="0" h="2854" w="30196">
                  <a:moveTo>
                    <a:pt x="15276" y="1"/>
                  </a:moveTo>
                  <a:lnTo>
                    <a:pt x="12666" y="2625"/>
                  </a:lnTo>
                  <a:lnTo>
                    <a:pt x="1" y="2625"/>
                  </a:lnTo>
                  <a:lnTo>
                    <a:pt x="1" y="2854"/>
                  </a:lnTo>
                  <a:lnTo>
                    <a:pt x="12780" y="2854"/>
                  </a:lnTo>
                  <a:lnTo>
                    <a:pt x="15390" y="243"/>
                  </a:lnTo>
                  <a:lnTo>
                    <a:pt x="23235" y="243"/>
                  </a:lnTo>
                  <a:lnTo>
                    <a:pt x="25374" y="2383"/>
                  </a:lnTo>
                  <a:lnTo>
                    <a:pt x="29425" y="2383"/>
                  </a:lnTo>
                  <a:cubicBezTo>
                    <a:pt x="29482" y="2554"/>
                    <a:pt x="29596" y="2625"/>
                    <a:pt x="29782" y="2625"/>
                  </a:cubicBezTo>
                  <a:cubicBezTo>
                    <a:pt x="30010" y="2625"/>
                    <a:pt x="30195" y="2497"/>
                    <a:pt x="30195" y="2269"/>
                  </a:cubicBezTo>
                  <a:cubicBezTo>
                    <a:pt x="30195" y="2083"/>
                    <a:pt x="30010" y="1912"/>
                    <a:pt x="29782" y="1912"/>
                  </a:cubicBezTo>
                  <a:cubicBezTo>
                    <a:pt x="29653" y="1912"/>
                    <a:pt x="29482" y="1969"/>
                    <a:pt x="29425" y="2140"/>
                  </a:cubicBezTo>
                  <a:lnTo>
                    <a:pt x="25503" y="2140"/>
                  </a:lnTo>
                  <a:lnTo>
                    <a:pt x="23306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74;p46"/>
            <p:cNvSpPr/>
            <p:nvPr/>
          </p:nvSpPr>
          <p:spPr>
            <a:xfrm rot="-5400000">
              <a:off x="3104412" y="3972336"/>
              <a:ext cx="644024" cy="33537"/>
            </a:xfrm>
            <a:custGeom>
              <a:rect b="b" l="l" r="r" t="t"/>
              <a:pathLst>
                <a:path extrusionOk="0" h="771" w="14806">
                  <a:moveTo>
                    <a:pt x="14392" y="1"/>
                  </a:moveTo>
                  <a:cubicBezTo>
                    <a:pt x="14264" y="1"/>
                    <a:pt x="14092" y="115"/>
                    <a:pt x="14035" y="300"/>
                  </a:cubicBezTo>
                  <a:lnTo>
                    <a:pt x="1" y="300"/>
                  </a:lnTo>
                  <a:lnTo>
                    <a:pt x="1" y="543"/>
                  </a:lnTo>
                  <a:lnTo>
                    <a:pt x="14035" y="543"/>
                  </a:lnTo>
                  <a:cubicBezTo>
                    <a:pt x="14092" y="657"/>
                    <a:pt x="14264" y="771"/>
                    <a:pt x="14392" y="771"/>
                  </a:cubicBezTo>
                  <a:cubicBezTo>
                    <a:pt x="14620" y="771"/>
                    <a:pt x="14806" y="600"/>
                    <a:pt x="14806" y="414"/>
                  </a:cubicBezTo>
                  <a:cubicBezTo>
                    <a:pt x="14806" y="186"/>
                    <a:pt x="14620" y="1"/>
                    <a:pt x="14392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75;p46"/>
            <p:cNvSpPr/>
            <p:nvPr/>
          </p:nvSpPr>
          <p:spPr>
            <a:xfrm rot="-5400000">
              <a:off x="3456174" y="4000870"/>
              <a:ext cx="452331" cy="168161"/>
            </a:xfrm>
            <a:custGeom>
              <a:rect b="b" l="l" r="r" t="t"/>
              <a:pathLst>
                <a:path extrusionOk="0" h="3866" w="10399">
                  <a:moveTo>
                    <a:pt x="1" y="1"/>
                  </a:moveTo>
                  <a:lnTo>
                    <a:pt x="1" y="243"/>
                  </a:lnTo>
                  <a:lnTo>
                    <a:pt x="9928" y="243"/>
                  </a:lnTo>
                  <a:lnTo>
                    <a:pt x="9928" y="3153"/>
                  </a:lnTo>
                  <a:cubicBezTo>
                    <a:pt x="9757" y="3153"/>
                    <a:pt x="9628" y="3338"/>
                    <a:pt x="9628" y="3509"/>
                  </a:cubicBezTo>
                  <a:cubicBezTo>
                    <a:pt x="9628" y="3695"/>
                    <a:pt x="9814" y="3866"/>
                    <a:pt x="10042" y="3866"/>
                  </a:cubicBezTo>
                  <a:cubicBezTo>
                    <a:pt x="10227" y="3866"/>
                    <a:pt x="10398" y="3695"/>
                    <a:pt x="10398" y="3509"/>
                  </a:cubicBezTo>
                  <a:cubicBezTo>
                    <a:pt x="10398" y="3338"/>
                    <a:pt x="10284" y="3153"/>
                    <a:pt x="10170" y="3153"/>
                  </a:cubicBezTo>
                  <a:lnTo>
                    <a:pt x="10170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p46"/>
            <p:cNvSpPr/>
            <p:nvPr/>
          </p:nvSpPr>
          <p:spPr>
            <a:xfrm rot="-5400000">
              <a:off x="3085206" y="3642908"/>
              <a:ext cx="1140330" cy="196087"/>
            </a:xfrm>
            <a:custGeom>
              <a:rect b="b" l="l" r="r" t="t"/>
              <a:pathLst>
                <a:path extrusionOk="0" h="4508" w="26216">
                  <a:moveTo>
                    <a:pt x="25859" y="0"/>
                  </a:moveTo>
                  <a:cubicBezTo>
                    <a:pt x="25674" y="0"/>
                    <a:pt x="25560" y="114"/>
                    <a:pt x="25503" y="229"/>
                  </a:cubicBezTo>
                  <a:lnTo>
                    <a:pt x="16531" y="229"/>
                  </a:lnTo>
                  <a:lnTo>
                    <a:pt x="12481" y="4279"/>
                  </a:lnTo>
                  <a:lnTo>
                    <a:pt x="11240" y="4279"/>
                  </a:lnTo>
                  <a:lnTo>
                    <a:pt x="11240" y="57"/>
                  </a:lnTo>
                  <a:lnTo>
                    <a:pt x="1" y="57"/>
                  </a:lnTo>
                  <a:lnTo>
                    <a:pt x="1" y="286"/>
                  </a:lnTo>
                  <a:lnTo>
                    <a:pt x="10997" y="286"/>
                  </a:lnTo>
                  <a:lnTo>
                    <a:pt x="10997" y="4507"/>
                  </a:lnTo>
                  <a:lnTo>
                    <a:pt x="12609" y="4507"/>
                  </a:lnTo>
                  <a:lnTo>
                    <a:pt x="16645" y="471"/>
                  </a:lnTo>
                  <a:lnTo>
                    <a:pt x="25503" y="471"/>
                  </a:lnTo>
                  <a:cubicBezTo>
                    <a:pt x="25560" y="642"/>
                    <a:pt x="25674" y="771"/>
                    <a:pt x="25859" y="771"/>
                  </a:cubicBezTo>
                  <a:cubicBezTo>
                    <a:pt x="26087" y="771"/>
                    <a:pt x="26216" y="585"/>
                    <a:pt x="26216" y="357"/>
                  </a:cubicBezTo>
                  <a:cubicBezTo>
                    <a:pt x="26216" y="171"/>
                    <a:pt x="26087" y="0"/>
                    <a:pt x="25859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77;p46"/>
            <p:cNvSpPr/>
            <p:nvPr/>
          </p:nvSpPr>
          <p:spPr>
            <a:xfrm rot="-5400000">
              <a:off x="2913348" y="3546126"/>
              <a:ext cx="1336374" cy="193607"/>
            </a:xfrm>
            <a:custGeom>
              <a:rect b="b" l="l" r="r" t="t"/>
              <a:pathLst>
                <a:path extrusionOk="0" h="4451" w="30723">
                  <a:moveTo>
                    <a:pt x="30309" y="1"/>
                  </a:moveTo>
                  <a:cubicBezTo>
                    <a:pt x="30195" y="1"/>
                    <a:pt x="30010" y="115"/>
                    <a:pt x="29953" y="300"/>
                  </a:cubicBezTo>
                  <a:lnTo>
                    <a:pt x="16232" y="300"/>
                  </a:lnTo>
                  <a:lnTo>
                    <a:pt x="12609" y="3866"/>
                  </a:lnTo>
                  <a:lnTo>
                    <a:pt x="12609" y="714"/>
                  </a:lnTo>
                  <a:lnTo>
                    <a:pt x="1" y="714"/>
                  </a:lnTo>
                  <a:lnTo>
                    <a:pt x="1" y="956"/>
                  </a:lnTo>
                  <a:lnTo>
                    <a:pt x="12367" y="956"/>
                  </a:lnTo>
                  <a:lnTo>
                    <a:pt x="12367" y="4451"/>
                  </a:lnTo>
                  <a:lnTo>
                    <a:pt x="16346" y="528"/>
                  </a:lnTo>
                  <a:lnTo>
                    <a:pt x="29953" y="528"/>
                  </a:lnTo>
                  <a:cubicBezTo>
                    <a:pt x="30010" y="657"/>
                    <a:pt x="30195" y="771"/>
                    <a:pt x="30309" y="771"/>
                  </a:cubicBezTo>
                  <a:cubicBezTo>
                    <a:pt x="30552" y="771"/>
                    <a:pt x="30723" y="600"/>
                    <a:pt x="30723" y="414"/>
                  </a:cubicBezTo>
                  <a:cubicBezTo>
                    <a:pt x="30723" y="172"/>
                    <a:pt x="30552" y="1"/>
                    <a:pt x="30309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78;p46"/>
            <p:cNvSpPr/>
            <p:nvPr/>
          </p:nvSpPr>
          <p:spPr>
            <a:xfrm rot="-5400000">
              <a:off x="2875811" y="3622116"/>
              <a:ext cx="1233415" cy="144586"/>
            </a:xfrm>
            <a:custGeom>
              <a:rect b="b" l="l" r="r" t="t"/>
              <a:pathLst>
                <a:path extrusionOk="0" h="3324" w="28356">
                  <a:moveTo>
                    <a:pt x="27942" y="0"/>
                  </a:moveTo>
                  <a:cubicBezTo>
                    <a:pt x="27813" y="0"/>
                    <a:pt x="27642" y="114"/>
                    <a:pt x="27585" y="228"/>
                  </a:cubicBezTo>
                  <a:lnTo>
                    <a:pt x="16175" y="228"/>
                  </a:lnTo>
                  <a:lnTo>
                    <a:pt x="13679" y="2796"/>
                  </a:lnTo>
                  <a:lnTo>
                    <a:pt x="13679" y="1127"/>
                  </a:lnTo>
                  <a:lnTo>
                    <a:pt x="1" y="1127"/>
                  </a:lnTo>
                  <a:lnTo>
                    <a:pt x="1" y="1369"/>
                  </a:lnTo>
                  <a:lnTo>
                    <a:pt x="13436" y="1369"/>
                  </a:lnTo>
                  <a:lnTo>
                    <a:pt x="13436" y="3323"/>
                  </a:lnTo>
                  <a:lnTo>
                    <a:pt x="16289" y="471"/>
                  </a:lnTo>
                  <a:lnTo>
                    <a:pt x="27585" y="471"/>
                  </a:lnTo>
                  <a:cubicBezTo>
                    <a:pt x="27642" y="656"/>
                    <a:pt x="27813" y="770"/>
                    <a:pt x="27942" y="770"/>
                  </a:cubicBezTo>
                  <a:cubicBezTo>
                    <a:pt x="28170" y="770"/>
                    <a:pt x="28355" y="585"/>
                    <a:pt x="28355" y="357"/>
                  </a:cubicBezTo>
                  <a:cubicBezTo>
                    <a:pt x="28355" y="171"/>
                    <a:pt x="28170" y="0"/>
                    <a:pt x="2794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79;p46"/>
            <p:cNvSpPr/>
            <p:nvPr/>
          </p:nvSpPr>
          <p:spPr>
            <a:xfrm rot="-5400000">
              <a:off x="2601887" y="3552324"/>
              <a:ext cx="1419541" cy="98043"/>
            </a:xfrm>
            <a:custGeom>
              <a:rect b="b" l="l" r="r" t="t"/>
              <a:pathLst>
                <a:path extrusionOk="0" h="2254" w="32635">
                  <a:moveTo>
                    <a:pt x="16289" y="0"/>
                  </a:moveTo>
                  <a:lnTo>
                    <a:pt x="14321" y="1897"/>
                  </a:lnTo>
                  <a:lnTo>
                    <a:pt x="1" y="1897"/>
                  </a:lnTo>
                  <a:lnTo>
                    <a:pt x="1" y="2140"/>
                  </a:lnTo>
                  <a:lnTo>
                    <a:pt x="14449" y="2140"/>
                  </a:lnTo>
                  <a:lnTo>
                    <a:pt x="16346" y="229"/>
                  </a:lnTo>
                  <a:lnTo>
                    <a:pt x="21395" y="229"/>
                  </a:lnTo>
                  <a:lnTo>
                    <a:pt x="23178" y="2012"/>
                  </a:lnTo>
                  <a:lnTo>
                    <a:pt x="31864" y="2012"/>
                  </a:lnTo>
                  <a:cubicBezTo>
                    <a:pt x="31921" y="2197"/>
                    <a:pt x="32092" y="2254"/>
                    <a:pt x="32221" y="2254"/>
                  </a:cubicBezTo>
                  <a:cubicBezTo>
                    <a:pt x="32449" y="2254"/>
                    <a:pt x="32634" y="2140"/>
                    <a:pt x="32634" y="1897"/>
                  </a:cubicBezTo>
                  <a:cubicBezTo>
                    <a:pt x="32634" y="1655"/>
                    <a:pt x="32449" y="1541"/>
                    <a:pt x="32221" y="1541"/>
                  </a:cubicBezTo>
                  <a:cubicBezTo>
                    <a:pt x="32035" y="1541"/>
                    <a:pt x="31921" y="1655"/>
                    <a:pt x="31864" y="1783"/>
                  </a:cubicBezTo>
                  <a:lnTo>
                    <a:pt x="23306" y="1783"/>
                  </a:lnTo>
                  <a:lnTo>
                    <a:pt x="21523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80;p46"/>
            <p:cNvSpPr/>
            <p:nvPr/>
          </p:nvSpPr>
          <p:spPr>
            <a:xfrm rot="-5400000">
              <a:off x="2574592" y="3483446"/>
              <a:ext cx="1556645" cy="98696"/>
            </a:xfrm>
            <a:custGeom>
              <a:rect b="b" l="l" r="r" t="t"/>
              <a:pathLst>
                <a:path extrusionOk="0" h="2269" w="35787">
                  <a:moveTo>
                    <a:pt x="16703" y="1"/>
                  </a:moveTo>
                  <a:lnTo>
                    <a:pt x="14806" y="1841"/>
                  </a:lnTo>
                  <a:lnTo>
                    <a:pt x="1" y="1841"/>
                  </a:lnTo>
                  <a:lnTo>
                    <a:pt x="1" y="2083"/>
                  </a:lnTo>
                  <a:lnTo>
                    <a:pt x="14920" y="2083"/>
                  </a:lnTo>
                  <a:lnTo>
                    <a:pt x="16760" y="243"/>
                  </a:lnTo>
                  <a:lnTo>
                    <a:pt x="20810" y="243"/>
                  </a:lnTo>
                  <a:lnTo>
                    <a:pt x="22593" y="2026"/>
                  </a:lnTo>
                  <a:lnTo>
                    <a:pt x="35002" y="2026"/>
                  </a:lnTo>
                  <a:cubicBezTo>
                    <a:pt x="35073" y="2140"/>
                    <a:pt x="35244" y="2269"/>
                    <a:pt x="35358" y="2269"/>
                  </a:cubicBezTo>
                  <a:cubicBezTo>
                    <a:pt x="35601" y="2269"/>
                    <a:pt x="35786" y="2083"/>
                    <a:pt x="35786" y="1912"/>
                  </a:cubicBezTo>
                  <a:cubicBezTo>
                    <a:pt x="35786" y="1670"/>
                    <a:pt x="35601" y="1484"/>
                    <a:pt x="35358" y="1484"/>
                  </a:cubicBezTo>
                  <a:cubicBezTo>
                    <a:pt x="35244" y="1484"/>
                    <a:pt x="35073" y="1613"/>
                    <a:pt x="35002" y="1784"/>
                  </a:cubicBezTo>
                  <a:lnTo>
                    <a:pt x="22650" y="1784"/>
                  </a:lnTo>
                  <a:lnTo>
                    <a:pt x="20924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81;p46"/>
            <p:cNvSpPr/>
            <p:nvPr/>
          </p:nvSpPr>
          <p:spPr>
            <a:xfrm rot="-5400000">
              <a:off x="2516589" y="3511045"/>
              <a:ext cx="1499576" cy="100566"/>
            </a:xfrm>
            <a:custGeom>
              <a:rect b="b" l="l" r="r" t="t"/>
              <a:pathLst>
                <a:path extrusionOk="0" h="2312" w="34475">
                  <a:moveTo>
                    <a:pt x="15747" y="1"/>
                  </a:moveTo>
                  <a:lnTo>
                    <a:pt x="13679" y="2012"/>
                  </a:lnTo>
                  <a:lnTo>
                    <a:pt x="1" y="2012"/>
                  </a:lnTo>
                  <a:lnTo>
                    <a:pt x="1" y="2254"/>
                  </a:lnTo>
                  <a:lnTo>
                    <a:pt x="13793" y="2254"/>
                  </a:lnTo>
                  <a:lnTo>
                    <a:pt x="15818" y="229"/>
                  </a:lnTo>
                  <a:lnTo>
                    <a:pt x="22108" y="229"/>
                  </a:lnTo>
                  <a:lnTo>
                    <a:pt x="24019" y="2069"/>
                  </a:lnTo>
                  <a:lnTo>
                    <a:pt x="33761" y="2069"/>
                  </a:lnTo>
                  <a:cubicBezTo>
                    <a:pt x="33818" y="2197"/>
                    <a:pt x="33932" y="2311"/>
                    <a:pt x="34117" y="2311"/>
                  </a:cubicBezTo>
                  <a:cubicBezTo>
                    <a:pt x="34289" y="2311"/>
                    <a:pt x="34474" y="2140"/>
                    <a:pt x="34474" y="1955"/>
                  </a:cubicBezTo>
                  <a:cubicBezTo>
                    <a:pt x="34474" y="1712"/>
                    <a:pt x="34289" y="1541"/>
                    <a:pt x="34117" y="1541"/>
                  </a:cubicBezTo>
                  <a:cubicBezTo>
                    <a:pt x="33932" y="1541"/>
                    <a:pt x="33761" y="1655"/>
                    <a:pt x="33761" y="1841"/>
                  </a:cubicBezTo>
                  <a:lnTo>
                    <a:pt x="24076" y="1841"/>
                  </a:lnTo>
                  <a:lnTo>
                    <a:pt x="222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82;p46"/>
            <p:cNvSpPr/>
            <p:nvPr/>
          </p:nvSpPr>
          <p:spPr>
            <a:xfrm rot="-5400000">
              <a:off x="2595407" y="3628314"/>
              <a:ext cx="1251380" cy="114224"/>
            </a:xfrm>
            <a:custGeom>
              <a:rect b="b" l="l" r="r" t="t"/>
              <a:pathLst>
                <a:path extrusionOk="0" h="2626" w="28769">
                  <a:moveTo>
                    <a:pt x="15519" y="1"/>
                  </a:moveTo>
                  <a:lnTo>
                    <a:pt x="13137" y="2383"/>
                  </a:lnTo>
                  <a:lnTo>
                    <a:pt x="1" y="2383"/>
                  </a:lnTo>
                  <a:lnTo>
                    <a:pt x="1" y="2625"/>
                  </a:lnTo>
                  <a:lnTo>
                    <a:pt x="13251" y="2625"/>
                  </a:lnTo>
                  <a:lnTo>
                    <a:pt x="15633" y="243"/>
                  </a:lnTo>
                  <a:lnTo>
                    <a:pt x="22707" y="243"/>
                  </a:lnTo>
                  <a:lnTo>
                    <a:pt x="24547" y="2083"/>
                  </a:lnTo>
                  <a:lnTo>
                    <a:pt x="28056" y="2083"/>
                  </a:lnTo>
                  <a:cubicBezTo>
                    <a:pt x="28056" y="2268"/>
                    <a:pt x="28227" y="2383"/>
                    <a:pt x="28412" y="2383"/>
                  </a:cubicBezTo>
                  <a:cubicBezTo>
                    <a:pt x="28583" y="2383"/>
                    <a:pt x="28769" y="2197"/>
                    <a:pt x="28769" y="1969"/>
                  </a:cubicBezTo>
                  <a:cubicBezTo>
                    <a:pt x="28769" y="1784"/>
                    <a:pt x="28583" y="1612"/>
                    <a:pt x="28412" y="1612"/>
                  </a:cubicBezTo>
                  <a:cubicBezTo>
                    <a:pt x="28227" y="1612"/>
                    <a:pt x="28113" y="1726"/>
                    <a:pt x="28056" y="1841"/>
                  </a:cubicBezTo>
                  <a:lnTo>
                    <a:pt x="24661" y="1841"/>
                  </a:lnTo>
                  <a:lnTo>
                    <a:pt x="2282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3" name="Google Shape;83;p4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4" name="Google Shape;84;p46"/>
          <p:cNvSpPr txBox="1"/>
          <p:nvPr>
            <p:ph idx="1" type="subTitle"/>
          </p:nvPr>
        </p:nvSpPr>
        <p:spPr>
          <a:xfrm>
            <a:off x="1761313" y="2277409"/>
            <a:ext cx="2523900" cy="6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46"/>
          <p:cNvSpPr txBox="1"/>
          <p:nvPr>
            <p:ph idx="2" type="subTitle"/>
          </p:nvPr>
        </p:nvSpPr>
        <p:spPr>
          <a:xfrm>
            <a:off x="4858838" y="2277409"/>
            <a:ext cx="2523900" cy="6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46"/>
          <p:cNvSpPr txBox="1"/>
          <p:nvPr>
            <p:ph idx="3" type="subTitle"/>
          </p:nvPr>
        </p:nvSpPr>
        <p:spPr>
          <a:xfrm>
            <a:off x="1761313" y="3973584"/>
            <a:ext cx="2523900" cy="6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46"/>
          <p:cNvSpPr txBox="1"/>
          <p:nvPr>
            <p:ph idx="4" type="subTitle"/>
          </p:nvPr>
        </p:nvSpPr>
        <p:spPr>
          <a:xfrm>
            <a:off x="4858838" y="3973584"/>
            <a:ext cx="2523900" cy="6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46"/>
          <p:cNvSpPr txBox="1"/>
          <p:nvPr>
            <p:ph idx="5" type="title"/>
          </p:nvPr>
        </p:nvSpPr>
        <p:spPr>
          <a:xfrm>
            <a:off x="2639386" y="1295400"/>
            <a:ext cx="767100" cy="55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89" name="Google Shape;89;p46"/>
          <p:cNvSpPr txBox="1"/>
          <p:nvPr>
            <p:ph idx="6" type="title"/>
          </p:nvPr>
        </p:nvSpPr>
        <p:spPr>
          <a:xfrm>
            <a:off x="2639386" y="3016825"/>
            <a:ext cx="767100" cy="55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90" name="Google Shape;90;p46"/>
          <p:cNvSpPr txBox="1"/>
          <p:nvPr>
            <p:ph idx="7" type="title"/>
          </p:nvPr>
        </p:nvSpPr>
        <p:spPr>
          <a:xfrm>
            <a:off x="5736911" y="1295400"/>
            <a:ext cx="767100" cy="55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91" name="Google Shape;91;p46"/>
          <p:cNvSpPr txBox="1"/>
          <p:nvPr>
            <p:ph idx="8" type="title"/>
          </p:nvPr>
        </p:nvSpPr>
        <p:spPr>
          <a:xfrm>
            <a:off x="5736911" y="3016825"/>
            <a:ext cx="767100" cy="55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92" name="Google Shape;92;p46"/>
          <p:cNvSpPr txBox="1"/>
          <p:nvPr>
            <p:ph idx="9" type="subTitle"/>
          </p:nvPr>
        </p:nvSpPr>
        <p:spPr>
          <a:xfrm>
            <a:off x="1761325" y="1851000"/>
            <a:ext cx="2523900" cy="51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93" name="Google Shape;93;p46"/>
          <p:cNvSpPr txBox="1"/>
          <p:nvPr>
            <p:ph idx="13" type="subTitle"/>
          </p:nvPr>
        </p:nvSpPr>
        <p:spPr>
          <a:xfrm>
            <a:off x="4858851" y="1851000"/>
            <a:ext cx="2523900" cy="51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94" name="Google Shape;94;p46"/>
          <p:cNvSpPr txBox="1"/>
          <p:nvPr>
            <p:ph idx="14" type="subTitle"/>
          </p:nvPr>
        </p:nvSpPr>
        <p:spPr>
          <a:xfrm>
            <a:off x="1761325" y="3547175"/>
            <a:ext cx="2523900" cy="51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95" name="Google Shape;95;p46"/>
          <p:cNvSpPr txBox="1"/>
          <p:nvPr>
            <p:ph idx="15" type="subTitle"/>
          </p:nvPr>
        </p:nvSpPr>
        <p:spPr>
          <a:xfrm>
            <a:off x="4858851" y="3547175"/>
            <a:ext cx="2523900" cy="51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TITLE_ONLY_1_1_2"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64"/>
          <p:cNvSpPr/>
          <p:nvPr/>
        </p:nvSpPr>
        <p:spPr>
          <a:xfrm>
            <a:off x="219475" y="181100"/>
            <a:ext cx="8705100" cy="4781100"/>
          </a:xfrm>
          <a:prstGeom prst="roundRect">
            <a:avLst>
              <a:gd fmla="val 5732" name="adj"/>
            </a:avLst>
          </a:pr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1" name="Google Shape;551;p6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552" name="Google Shape;552;p64"/>
          <p:cNvGrpSpPr/>
          <p:nvPr/>
        </p:nvGrpSpPr>
        <p:grpSpPr>
          <a:xfrm rot="5400000">
            <a:off x="55223" y="3793056"/>
            <a:ext cx="621802" cy="1950714"/>
            <a:chOff x="5492947" y="3186271"/>
            <a:chExt cx="356763" cy="1119235"/>
          </a:xfrm>
        </p:grpSpPr>
        <p:sp>
          <p:nvSpPr>
            <p:cNvPr id="553" name="Google Shape;553;p64"/>
            <p:cNvSpPr/>
            <p:nvPr/>
          </p:nvSpPr>
          <p:spPr>
            <a:xfrm rot="-5400000">
              <a:off x="5334134" y="3789929"/>
              <a:ext cx="935588" cy="95564"/>
            </a:xfrm>
            <a:custGeom>
              <a:rect b="b" l="l" r="r" t="t"/>
              <a:pathLst>
                <a:path extrusionOk="0" h="2197" w="21509">
                  <a:moveTo>
                    <a:pt x="21095" y="0"/>
                  </a:moveTo>
                  <a:cubicBezTo>
                    <a:pt x="20966" y="0"/>
                    <a:pt x="20795" y="128"/>
                    <a:pt x="20738" y="243"/>
                  </a:cubicBezTo>
                  <a:lnTo>
                    <a:pt x="16987" y="243"/>
                  </a:lnTo>
                  <a:lnTo>
                    <a:pt x="15261" y="1968"/>
                  </a:lnTo>
                  <a:lnTo>
                    <a:pt x="0" y="1968"/>
                  </a:lnTo>
                  <a:lnTo>
                    <a:pt x="0" y="2197"/>
                  </a:lnTo>
                  <a:lnTo>
                    <a:pt x="15390" y="2197"/>
                  </a:lnTo>
                  <a:lnTo>
                    <a:pt x="17116" y="485"/>
                  </a:lnTo>
                  <a:lnTo>
                    <a:pt x="20738" y="485"/>
                  </a:lnTo>
                  <a:cubicBezTo>
                    <a:pt x="20795" y="656"/>
                    <a:pt x="20966" y="713"/>
                    <a:pt x="21095" y="713"/>
                  </a:cubicBezTo>
                  <a:cubicBezTo>
                    <a:pt x="21323" y="713"/>
                    <a:pt x="21508" y="599"/>
                    <a:pt x="21508" y="357"/>
                  </a:cubicBezTo>
                  <a:cubicBezTo>
                    <a:pt x="21508" y="186"/>
                    <a:pt x="21323" y="0"/>
                    <a:pt x="21095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4" name="Google Shape;554;p64"/>
            <p:cNvSpPr/>
            <p:nvPr/>
          </p:nvSpPr>
          <p:spPr>
            <a:xfrm rot="-5400000">
              <a:off x="5331634" y="3818442"/>
              <a:ext cx="868602" cy="105525"/>
            </a:xfrm>
            <a:custGeom>
              <a:rect b="b" l="l" r="r" t="t"/>
              <a:pathLst>
                <a:path extrusionOk="0" h="2426" w="19969">
                  <a:moveTo>
                    <a:pt x="19540" y="1"/>
                  </a:moveTo>
                  <a:cubicBezTo>
                    <a:pt x="19426" y="1"/>
                    <a:pt x="19255" y="115"/>
                    <a:pt x="19184" y="286"/>
                  </a:cubicBezTo>
                  <a:lnTo>
                    <a:pt x="16516" y="286"/>
                  </a:lnTo>
                  <a:lnTo>
                    <a:pt x="14620" y="2197"/>
                  </a:lnTo>
                  <a:lnTo>
                    <a:pt x="0" y="2197"/>
                  </a:lnTo>
                  <a:lnTo>
                    <a:pt x="0" y="2425"/>
                  </a:lnTo>
                  <a:lnTo>
                    <a:pt x="14734" y="2425"/>
                  </a:lnTo>
                  <a:lnTo>
                    <a:pt x="16631" y="529"/>
                  </a:lnTo>
                  <a:lnTo>
                    <a:pt x="19184" y="529"/>
                  </a:lnTo>
                  <a:cubicBezTo>
                    <a:pt x="19255" y="643"/>
                    <a:pt x="19426" y="771"/>
                    <a:pt x="19540" y="771"/>
                  </a:cubicBezTo>
                  <a:cubicBezTo>
                    <a:pt x="19783" y="771"/>
                    <a:pt x="19968" y="586"/>
                    <a:pt x="19968" y="414"/>
                  </a:cubicBezTo>
                  <a:cubicBezTo>
                    <a:pt x="19968" y="172"/>
                    <a:pt x="19783" y="1"/>
                    <a:pt x="19540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5" name="Google Shape;555;p64"/>
            <p:cNvSpPr/>
            <p:nvPr/>
          </p:nvSpPr>
          <p:spPr>
            <a:xfrm rot="-5400000">
              <a:off x="5163516" y="3683817"/>
              <a:ext cx="1119234" cy="124142"/>
            </a:xfrm>
            <a:custGeom>
              <a:rect b="b" l="l" r="r" t="t"/>
              <a:pathLst>
                <a:path extrusionOk="0" h="2854" w="25731">
                  <a:moveTo>
                    <a:pt x="25374" y="1"/>
                  </a:moveTo>
                  <a:cubicBezTo>
                    <a:pt x="25188" y="1"/>
                    <a:pt x="25074" y="129"/>
                    <a:pt x="25017" y="243"/>
                  </a:cubicBezTo>
                  <a:lnTo>
                    <a:pt x="13778" y="243"/>
                  </a:lnTo>
                  <a:lnTo>
                    <a:pt x="13778" y="2625"/>
                  </a:lnTo>
                  <a:lnTo>
                    <a:pt x="0" y="2625"/>
                  </a:lnTo>
                  <a:lnTo>
                    <a:pt x="0" y="2853"/>
                  </a:lnTo>
                  <a:lnTo>
                    <a:pt x="14020" y="2853"/>
                  </a:lnTo>
                  <a:lnTo>
                    <a:pt x="14020" y="486"/>
                  </a:lnTo>
                  <a:lnTo>
                    <a:pt x="25017" y="486"/>
                  </a:lnTo>
                  <a:cubicBezTo>
                    <a:pt x="25074" y="657"/>
                    <a:pt x="25188" y="771"/>
                    <a:pt x="25374" y="771"/>
                  </a:cubicBezTo>
                  <a:cubicBezTo>
                    <a:pt x="25545" y="771"/>
                    <a:pt x="25730" y="600"/>
                    <a:pt x="25730" y="357"/>
                  </a:cubicBezTo>
                  <a:cubicBezTo>
                    <a:pt x="25730" y="186"/>
                    <a:pt x="25545" y="1"/>
                    <a:pt x="2537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6" name="Google Shape;556;p64"/>
            <p:cNvSpPr/>
            <p:nvPr/>
          </p:nvSpPr>
          <p:spPr>
            <a:xfrm rot="-5400000">
              <a:off x="5189572" y="3740886"/>
              <a:ext cx="982130" cy="147109"/>
            </a:xfrm>
            <a:custGeom>
              <a:rect b="b" l="l" r="r" t="t"/>
              <a:pathLst>
                <a:path extrusionOk="0" h="3382" w="22579">
                  <a:moveTo>
                    <a:pt x="22165" y="1"/>
                  </a:moveTo>
                  <a:cubicBezTo>
                    <a:pt x="22036" y="1"/>
                    <a:pt x="21865" y="58"/>
                    <a:pt x="21808" y="229"/>
                  </a:cubicBezTo>
                  <a:lnTo>
                    <a:pt x="12837" y="229"/>
                  </a:lnTo>
                  <a:lnTo>
                    <a:pt x="12837" y="3153"/>
                  </a:lnTo>
                  <a:lnTo>
                    <a:pt x="0" y="3153"/>
                  </a:lnTo>
                  <a:lnTo>
                    <a:pt x="0" y="3381"/>
                  </a:lnTo>
                  <a:lnTo>
                    <a:pt x="13065" y="3381"/>
                  </a:lnTo>
                  <a:lnTo>
                    <a:pt x="13065" y="471"/>
                  </a:lnTo>
                  <a:lnTo>
                    <a:pt x="21808" y="471"/>
                  </a:lnTo>
                  <a:cubicBezTo>
                    <a:pt x="21865" y="657"/>
                    <a:pt x="22036" y="714"/>
                    <a:pt x="22165" y="714"/>
                  </a:cubicBezTo>
                  <a:cubicBezTo>
                    <a:pt x="22393" y="714"/>
                    <a:pt x="22578" y="586"/>
                    <a:pt x="22578" y="357"/>
                  </a:cubicBezTo>
                  <a:cubicBezTo>
                    <a:pt x="22578" y="115"/>
                    <a:pt x="22393" y="1"/>
                    <a:pt x="22165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7" name="Google Shape;557;p64"/>
            <p:cNvSpPr/>
            <p:nvPr/>
          </p:nvSpPr>
          <p:spPr>
            <a:xfrm rot="-5400000">
              <a:off x="5194836" y="3787124"/>
              <a:ext cx="868602" cy="168161"/>
            </a:xfrm>
            <a:custGeom>
              <a:rect b="b" l="l" r="r" t="t"/>
              <a:pathLst>
                <a:path extrusionOk="0" h="3866" w="19969">
                  <a:moveTo>
                    <a:pt x="19540" y="1"/>
                  </a:moveTo>
                  <a:cubicBezTo>
                    <a:pt x="19426" y="1"/>
                    <a:pt x="19255" y="115"/>
                    <a:pt x="19184" y="300"/>
                  </a:cubicBezTo>
                  <a:lnTo>
                    <a:pt x="11995" y="300"/>
                  </a:lnTo>
                  <a:lnTo>
                    <a:pt x="11995" y="3623"/>
                  </a:lnTo>
                  <a:lnTo>
                    <a:pt x="0" y="3623"/>
                  </a:lnTo>
                  <a:lnTo>
                    <a:pt x="0" y="3866"/>
                  </a:lnTo>
                  <a:lnTo>
                    <a:pt x="12238" y="3866"/>
                  </a:lnTo>
                  <a:lnTo>
                    <a:pt x="12238" y="528"/>
                  </a:lnTo>
                  <a:lnTo>
                    <a:pt x="19184" y="528"/>
                  </a:lnTo>
                  <a:cubicBezTo>
                    <a:pt x="19255" y="657"/>
                    <a:pt x="19426" y="771"/>
                    <a:pt x="19540" y="771"/>
                  </a:cubicBezTo>
                  <a:cubicBezTo>
                    <a:pt x="19783" y="771"/>
                    <a:pt x="19968" y="585"/>
                    <a:pt x="19968" y="414"/>
                  </a:cubicBezTo>
                  <a:cubicBezTo>
                    <a:pt x="19968" y="172"/>
                    <a:pt x="19783" y="1"/>
                    <a:pt x="19540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8" name="Google Shape;558;p64"/>
            <p:cNvSpPr/>
            <p:nvPr/>
          </p:nvSpPr>
          <p:spPr>
            <a:xfrm rot="-5400000">
              <a:off x="5215324" y="3849151"/>
              <a:ext cx="733977" cy="178731"/>
            </a:xfrm>
            <a:custGeom>
              <a:rect b="b" l="l" r="r" t="t"/>
              <a:pathLst>
                <a:path extrusionOk="0" h="4109" w="16874">
                  <a:moveTo>
                    <a:pt x="16516" y="0"/>
                  </a:moveTo>
                  <a:cubicBezTo>
                    <a:pt x="16331" y="0"/>
                    <a:pt x="16217" y="129"/>
                    <a:pt x="16160" y="300"/>
                  </a:cubicBezTo>
                  <a:lnTo>
                    <a:pt x="11111" y="300"/>
                  </a:lnTo>
                  <a:lnTo>
                    <a:pt x="11111" y="3866"/>
                  </a:lnTo>
                  <a:lnTo>
                    <a:pt x="0" y="3866"/>
                  </a:lnTo>
                  <a:lnTo>
                    <a:pt x="0" y="4108"/>
                  </a:lnTo>
                  <a:lnTo>
                    <a:pt x="11339" y="4108"/>
                  </a:lnTo>
                  <a:lnTo>
                    <a:pt x="11339" y="542"/>
                  </a:lnTo>
                  <a:lnTo>
                    <a:pt x="16160" y="542"/>
                  </a:lnTo>
                  <a:cubicBezTo>
                    <a:pt x="16217" y="657"/>
                    <a:pt x="16331" y="785"/>
                    <a:pt x="16516" y="785"/>
                  </a:cubicBezTo>
                  <a:cubicBezTo>
                    <a:pt x="16759" y="785"/>
                    <a:pt x="16873" y="599"/>
                    <a:pt x="16873" y="428"/>
                  </a:cubicBezTo>
                  <a:cubicBezTo>
                    <a:pt x="16873" y="186"/>
                    <a:pt x="16759" y="0"/>
                    <a:pt x="1651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59" name="Google Shape;559;p64"/>
          <p:cNvGrpSpPr/>
          <p:nvPr/>
        </p:nvGrpSpPr>
        <p:grpSpPr>
          <a:xfrm rot="-5400000">
            <a:off x="8288048" y="-1349048"/>
            <a:ext cx="647797" cy="2864390"/>
            <a:chOff x="4128096" y="2702970"/>
            <a:chExt cx="364812" cy="1613105"/>
          </a:xfrm>
        </p:grpSpPr>
        <p:sp>
          <p:nvSpPr>
            <p:cNvPr id="560" name="Google Shape;560;p64"/>
            <p:cNvSpPr/>
            <p:nvPr/>
          </p:nvSpPr>
          <p:spPr>
            <a:xfrm rot="-5400000">
              <a:off x="3583049" y="3406216"/>
              <a:ext cx="1613105" cy="206613"/>
            </a:xfrm>
            <a:custGeom>
              <a:rect b="b" l="l" r="r" t="t"/>
              <a:pathLst>
                <a:path extrusionOk="0" h="4750" w="37085">
                  <a:moveTo>
                    <a:pt x="36670" y="0"/>
                  </a:moveTo>
                  <a:cubicBezTo>
                    <a:pt x="36542" y="0"/>
                    <a:pt x="36371" y="114"/>
                    <a:pt x="36314" y="228"/>
                  </a:cubicBezTo>
                  <a:lnTo>
                    <a:pt x="20325" y="228"/>
                  </a:lnTo>
                  <a:lnTo>
                    <a:pt x="20325" y="4507"/>
                  </a:lnTo>
                  <a:lnTo>
                    <a:pt x="1" y="4507"/>
                  </a:lnTo>
                  <a:lnTo>
                    <a:pt x="1" y="4750"/>
                  </a:lnTo>
                  <a:lnTo>
                    <a:pt x="20568" y="4750"/>
                  </a:lnTo>
                  <a:lnTo>
                    <a:pt x="20568" y="471"/>
                  </a:lnTo>
                  <a:lnTo>
                    <a:pt x="36314" y="471"/>
                  </a:lnTo>
                  <a:cubicBezTo>
                    <a:pt x="36371" y="642"/>
                    <a:pt x="36542" y="713"/>
                    <a:pt x="36670" y="713"/>
                  </a:cubicBezTo>
                  <a:cubicBezTo>
                    <a:pt x="36899" y="713"/>
                    <a:pt x="37084" y="585"/>
                    <a:pt x="37084" y="357"/>
                  </a:cubicBezTo>
                  <a:cubicBezTo>
                    <a:pt x="37084" y="171"/>
                    <a:pt x="36899" y="0"/>
                    <a:pt x="36670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1" name="Google Shape;561;p64"/>
            <p:cNvSpPr/>
            <p:nvPr/>
          </p:nvSpPr>
          <p:spPr>
            <a:xfrm rot="-5400000">
              <a:off x="3683572" y="3550758"/>
              <a:ext cx="1318409" cy="212224"/>
            </a:xfrm>
            <a:custGeom>
              <a:rect b="b" l="l" r="r" t="t"/>
              <a:pathLst>
                <a:path extrusionOk="0" h="4879" w="30310">
                  <a:moveTo>
                    <a:pt x="29896" y="0"/>
                  </a:moveTo>
                  <a:cubicBezTo>
                    <a:pt x="29767" y="0"/>
                    <a:pt x="29596" y="71"/>
                    <a:pt x="29539" y="243"/>
                  </a:cubicBezTo>
                  <a:lnTo>
                    <a:pt x="18956" y="243"/>
                  </a:lnTo>
                  <a:lnTo>
                    <a:pt x="18956" y="4636"/>
                  </a:lnTo>
                  <a:lnTo>
                    <a:pt x="1" y="4636"/>
                  </a:lnTo>
                  <a:lnTo>
                    <a:pt x="1" y="4878"/>
                  </a:lnTo>
                  <a:lnTo>
                    <a:pt x="19198" y="4878"/>
                  </a:lnTo>
                  <a:lnTo>
                    <a:pt x="19198" y="485"/>
                  </a:lnTo>
                  <a:lnTo>
                    <a:pt x="29539" y="485"/>
                  </a:lnTo>
                  <a:cubicBezTo>
                    <a:pt x="29596" y="599"/>
                    <a:pt x="29767" y="713"/>
                    <a:pt x="29896" y="713"/>
                  </a:cubicBezTo>
                  <a:cubicBezTo>
                    <a:pt x="30124" y="713"/>
                    <a:pt x="30309" y="542"/>
                    <a:pt x="30309" y="357"/>
                  </a:cubicBezTo>
                  <a:cubicBezTo>
                    <a:pt x="30309" y="129"/>
                    <a:pt x="30124" y="0"/>
                    <a:pt x="2989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2" name="Google Shape;562;p64"/>
            <p:cNvSpPr/>
            <p:nvPr/>
          </p:nvSpPr>
          <p:spPr>
            <a:xfrm rot="-5400000">
              <a:off x="3890469" y="3910287"/>
              <a:ext cx="679996" cy="131580"/>
            </a:xfrm>
            <a:custGeom>
              <a:rect b="b" l="l" r="r" t="t"/>
              <a:pathLst>
                <a:path extrusionOk="0" h="3025" w="15633">
                  <a:moveTo>
                    <a:pt x="15219" y="1"/>
                  </a:moveTo>
                  <a:cubicBezTo>
                    <a:pt x="15034" y="1"/>
                    <a:pt x="14863" y="115"/>
                    <a:pt x="14863" y="357"/>
                  </a:cubicBezTo>
                  <a:cubicBezTo>
                    <a:pt x="14863" y="528"/>
                    <a:pt x="14977" y="714"/>
                    <a:pt x="15219" y="714"/>
                  </a:cubicBezTo>
                  <a:lnTo>
                    <a:pt x="15219" y="2796"/>
                  </a:lnTo>
                  <a:lnTo>
                    <a:pt x="1" y="2796"/>
                  </a:lnTo>
                  <a:lnTo>
                    <a:pt x="1" y="3024"/>
                  </a:lnTo>
                  <a:lnTo>
                    <a:pt x="15447" y="3024"/>
                  </a:lnTo>
                  <a:lnTo>
                    <a:pt x="15447" y="657"/>
                  </a:lnTo>
                  <a:cubicBezTo>
                    <a:pt x="15504" y="585"/>
                    <a:pt x="15633" y="471"/>
                    <a:pt x="15633" y="357"/>
                  </a:cubicBezTo>
                  <a:cubicBezTo>
                    <a:pt x="15633" y="115"/>
                    <a:pt x="15447" y="1"/>
                    <a:pt x="15219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3" name="Google Shape;563;p64"/>
            <p:cNvSpPr/>
            <p:nvPr/>
          </p:nvSpPr>
          <p:spPr>
            <a:xfrm rot="-5400000">
              <a:off x="3593294" y="3509501"/>
              <a:ext cx="1400924" cy="212224"/>
            </a:xfrm>
            <a:custGeom>
              <a:rect b="b" l="l" r="r" t="t"/>
              <a:pathLst>
                <a:path extrusionOk="0" h="4879" w="32207">
                  <a:moveTo>
                    <a:pt x="31850" y="0"/>
                  </a:moveTo>
                  <a:cubicBezTo>
                    <a:pt x="31678" y="0"/>
                    <a:pt x="31493" y="57"/>
                    <a:pt x="31493" y="243"/>
                  </a:cubicBezTo>
                  <a:lnTo>
                    <a:pt x="17715" y="243"/>
                  </a:lnTo>
                  <a:lnTo>
                    <a:pt x="17715" y="4636"/>
                  </a:lnTo>
                  <a:lnTo>
                    <a:pt x="1" y="4636"/>
                  </a:lnTo>
                  <a:lnTo>
                    <a:pt x="1" y="4878"/>
                  </a:lnTo>
                  <a:lnTo>
                    <a:pt x="17943" y="4878"/>
                  </a:lnTo>
                  <a:lnTo>
                    <a:pt x="17943" y="485"/>
                  </a:lnTo>
                  <a:lnTo>
                    <a:pt x="31493" y="485"/>
                  </a:lnTo>
                  <a:cubicBezTo>
                    <a:pt x="31493" y="599"/>
                    <a:pt x="31678" y="714"/>
                    <a:pt x="31850" y="714"/>
                  </a:cubicBezTo>
                  <a:cubicBezTo>
                    <a:pt x="32035" y="714"/>
                    <a:pt x="32206" y="542"/>
                    <a:pt x="32206" y="357"/>
                  </a:cubicBezTo>
                  <a:cubicBezTo>
                    <a:pt x="32206" y="129"/>
                    <a:pt x="32035" y="0"/>
                    <a:pt x="31850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4" name="Google Shape;564;p64"/>
            <p:cNvSpPr/>
            <p:nvPr/>
          </p:nvSpPr>
          <p:spPr>
            <a:xfrm rot="-5400000">
              <a:off x="3468913" y="3442188"/>
              <a:ext cx="1533069" cy="214704"/>
            </a:xfrm>
            <a:custGeom>
              <a:rect b="b" l="l" r="r" t="t"/>
              <a:pathLst>
                <a:path extrusionOk="0" h="4936" w="35245">
                  <a:moveTo>
                    <a:pt x="34831" y="0"/>
                  </a:moveTo>
                  <a:cubicBezTo>
                    <a:pt x="34702" y="0"/>
                    <a:pt x="34531" y="71"/>
                    <a:pt x="34474" y="243"/>
                  </a:cubicBezTo>
                  <a:lnTo>
                    <a:pt x="16403" y="243"/>
                  </a:lnTo>
                  <a:lnTo>
                    <a:pt x="16403" y="4707"/>
                  </a:lnTo>
                  <a:lnTo>
                    <a:pt x="1" y="4707"/>
                  </a:lnTo>
                  <a:lnTo>
                    <a:pt x="1" y="4935"/>
                  </a:lnTo>
                  <a:lnTo>
                    <a:pt x="16645" y="4935"/>
                  </a:lnTo>
                  <a:lnTo>
                    <a:pt x="16645" y="485"/>
                  </a:lnTo>
                  <a:lnTo>
                    <a:pt x="34474" y="485"/>
                  </a:lnTo>
                  <a:cubicBezTo>
                    <a:pt x="34531" y="599"/>
                    <a:pt x="34702" y="713"/>
                    <a:pt x="34831" y="713"/>
                  </a:cubicBezTo>
                  <a:cubicBezTo>
                    <a:pt x="35059" y="713"/>
                    <a:pt x="35244" y="542"/>
                    <a:pt x="35244" y="357"/>
                  </a:cubicBezTo>
                  <a:cubicBezTo>
                    <a:pt x="35244" y="129"/>
                    <a:pt x="35059" y="0"/>
                    <a:pt x="34831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TITLE_AND_BODY_1"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65"/>
          <p:cNvSpPr/>
          <p:nvPr/>
        </p:nvSpPr>
        <p:spPr>
          <a:xfrm>
            <a:off x="219475" y="181100"/>
            <a:ext cx="8705100" cy="4781100"/>
          </a:xfrm>
          <a:prstGeom prst="roundRect">
            <a:avLst>
              <a:gd fmla="val 5732" name="adj"/>
            </a:avLst>
          </a:pr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7" name="Google Shape;567;p6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68" name="Google Shape;568;p65"/>
          <p:cNvSpPr txBox="1"/>
          <p:nvPr>
            <p:ph idx="1" type="body"/>
          </p:nvPr>
        </p:nvSpPr>
        <p:spPr>
          <a:xfrm>
            <a:off x="720000" y="1215751"/>
            <a:ext cx="77040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5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66"/>
          <p:cNvSpPr/>
          <p:nvPr/>
        </p:nvSpPr>
        <p:spPr>
          <a:xfrm>
            <a:off x="219475" y="181100"/>
            <a:ext cx="8705100" cy="4781100"/>
          </a:xfrm>
          <a:prstGeom prst="roundRect">
            <a:avLst>
              <a:gd fmla="val 5732" name="adj"/>
            </a:avLst>
          </a:pr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1" name="Google Shape;571;p6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72" name="Google Shape;572;p66"/>
          <p:cNvSpPr txBox="1"/>
          <p:nvPr>
            <p:ph idx="1" type="subTitle"/>
          </p:nvPr>
        </p:nvSpPr>
        <p:spPr>
          <a:xfrm>
            <a:off x="2307563" y="1943207"/>
            <a:ext cx="47670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73" name="Google Shape;573;p66"/>
          <p:cNvSpPr txBox="1"/>
          <p:nvPr>
            <p:ph idx="2" type="subTitle"/>
          </p:nvPr>
        </p:nvSpPr>
        <p:spPr>
          <a:xfrm>
            <a:off x="2307563" y="3454382"/>
            <a:ext cx="4767000" cy="6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74" name="Google Shape;574;p66"/>
          <p:cNvSpPr txBox="1"/>
          <p:nvPr>
            <p:ph idx="3" type="subTitle"/>
          </p:nvPr>
        </p:nvSpPr>
        <p:spPr>
          <a:xfrm>
            <a:off x="2307563" y="1556950"/>
            <a:ext cx="4767000" cy="48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575" name="Google Shape;575;p66"/>
          <p:cNvSpPr txBox="1"/>
          <p:nvPr>
            <p:ph idx="4" type="subTitle"/>
          </p:nvPr>
        </p:nvSpPr>
        <p:spPr>
          <a:xfrm>
            <a:off x="2307563" y="3071200"/>
            <a:ext cx="4767000" cy="48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67"/>
          <p:cNvSpPr/>
          <p:nvPr/>
        </p:nvSpPr>
        <p:spPr>
          <a:xfrm>
            <a:off x="219475" y="181100"/>
            <a:ext cx="8705100" cy="4781100"/>
          </a:xfrm>
          <a:prstGeom prst="roundRect">
            <a:avLst>
              <a:gd fmla="val 5732" name="adj"/>
            </a:avLst>
          </a:pr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78" name="Google Shape;578;p67"/>
          <p:cNvGrpSpPr/>
          <p:nvPr/>
        </p:nvGrpSpPr>
        <p:grpSpPr>
          <a:xfrm rot="10800000">
            <a:off x="8269376" y="-1033025"/>
            <a:ext cx="764292" cy="3145047"/>
            <a:chOff x="426802" y="2674436"/>
            <a:chExt cx="397738" cy="1636681"/>
          </a:xfrm>
        </p:grpSpPr>
        <p:sp>
          <p:nvSpPr>
            <p:cNvPr id="579" name="Google Shape;579;p67"/>
            <p:cNvSpPr/>
            <p:nvPr/>
          </p:nvSpPr>
          <p:spPr>
            <a:xfrm rot="-5400000">
              <a:off x="-81621" y="3482511"/>
              <a:ext cx="1556645" cy="100566"/>
            </a:xfrm>
            <a:custGeom>
              <a:rect b="b" l="l" r="r" t="t"/>
              <a:pathLst>
                <a:path extrusionOk="0" h="2312" w="35787">
                  <a:moveTo>
                    <a:pt x="17658" y="1"/>
                  </a:moveTo>
                  <a:lnTo>
                    <a:pt x="15576" y="2083"/>
                  </a:lnTo>
                  <a:lnTo>
                    <a:pt x="1" y="2083"/>
                  </a:lnTo>
                  <a:lnTo>
                    <a:pt x="1" y="2312"/>
                  </a:lnTo>
                  <a:lnTo>
                    <a:pt x="15633" y="2312"/>
                  </a:lnTo>
                  <a:lnTo>
                    <a:pt x="17772" y="243"/>
                  </a:lnTo>
                  <a:lnTo>
                    <a:pt x="23363" y="243"/>
                  </a:lnTo>
                  <a:lnTo>
                    <a:pt x="24904" y="1784"/>
                  </a:lnTo>
                  <a:lnTo>
                    <a:pt x="35073" y="1784"/>
                  </a:lnTo>
                  <a:cubicBezTo>
                    <a:pt x="35130" y="1898"/>
                    <a:pt x="35244" y="2026"/>
                    <a:pt x="35430" y="2026"/>
                  </a:cubicBezTo>
                  <a:cubicBezTo>
                    <a:pt x="35601" y="2026"/>
                    <a:pt x="35786" y="1841"/>
                    <a:pt x="35786" y="1670"/>
                  </a:cubicBezTo>
                  <a:cubicBezTo>
                    <a:pt x="35786" y="1427"/>
                    <a:pt x="35601" y="1242"/>
                    <a:pt x="35430" y="1242"/>
                  </a:cubicBezTo>
                  <a:cubicBezTo>
                    <a:pt x="35244" y="1242"/>
                    <a:pt x="35130" y="1370"/>
                    <a:pt x="35073" y="1541"/>
                  </a:cubicBezTo>
                  <a:lnTo>
                    <a:pt x="25018" y="1541"/>
                  </a:lnTo>
                  <a:lnTo>
                    <a:pt x="23420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0" name="Google Shape;580;p67"/>
            <p:cNvSpPr/>
            <p:nvPr/>
          </p:nvSpPr>
          <p:spPr>
            <a:xfrm rot="-5400000">
              <a:off x="-285730" y="3386968"/>
              <a:ext cx="1636680" cy="211615"/>
            </a:xfrm>
            <a:custGeom>
              <a:rect b="b" l="l" r="r" t="t"/>
              <a:pathLst>
                <a:path extrusionOk="0" h="4865" w="37627">
                  <a:moveTo>
                    <a:pt x="13137" y="1"/>
                  </a:moveTo>
                  <a:lnTo>
                    <a:pt x="13137" y="4636"/>
                  </a:lnTo>
                  <a:lnTo>
                    <a:pt x="12181" y="4636"/>
                  </a:lnTo>
                  <a:lnTo>
                    <a:pt x="12181" y="771"/>
                  </a:lnTo>
                  <a:lnTo>
                    <a:pt x="1" y="771"/>
                  </a:lnTo>
                  <a:lnTo>
                    <a:pt x="1" y="1014"/>
                  </a:lnTo>
                  <a:lnTo>
                    <a:pt x="11953" y="1014"/>
                  </a:lnTo>
                  <a:lnTo>
                    <a:pt x="11953" y="4865"/>
                  </a:lnTo>
                  <a:lnTo>
                    <a:pt x="13379" y="4865"/>
                  </a:lnTo>
                  <a:lnTo>
                    <a:pt x="13379" y="229"/>
                  </a:lnTo>
                  <a:lnTo>
                    <a:pt x="20454" y="229"/>
                  </a:lnTo>
                  <a:lnTo>
                    <a:pt x="22237" y="2083"/>
                  </a:lnTo>
                  <a:lnTo>
                    <a:pt x="36856" y="2083"/>
                  </a:lnTo>
                  <a:cubicBezTo>
                    <a:pt x="36913" y="2197"/>
                    <a:pt x="37084" y="2311"/>
                    <a:pt x="37213" y="2311"/>
                  </a:cubicBezTo>
                  <a:cubicBezTo>
                    <a:pt x="37441" y="2311"/>
                    <a:pt x="37626" y="2140"/>
                    <a:pt x="37626" y="1955"/>
                  </a:cubicBezTo>
                  <a:cubicBezTo>
                    <a:pt x="37626" y="1727"/>
                    <a:pt x="37441" y="1541"/>
                    <a:pt x="37213" y="1541"/>
                  </a:cubicBezTo>
                  <a:cubicBezTo>
                    <a:pt x="37084" y="1541"/>
                    <a:pt x="36913" y="1655"/>
                    <a:pt x="36856" y="1841"/>
                  </a:cubicBezTo>
                  <a:lnTo>
                    <a:pt x="22351" y="1841"/>
                  </a:lnTo>
                  <a:lnTo>
                    <a:pt x="2051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1" name="Google Shape;581;p67"/>
            <p:cNvSpPr/>
            <p:nvPr/>
          </p:nvSpPr>
          <p:spPr>
            <a:xfrm rot="-5400000">
              <a:off x="416274" y="4013898"/>
              <a:ext cx="447372" cy="147065"/>
            </a:xfrm>
            <a:custGeom>
              <a:rect b="b" l="l" r="r" t="t"/>
              <a:pathLst>
                <a:path extrusionOk="0" h="3381" w="10285">
                  <a:moveTo>
                    <a:pt x="1" y="0"/>
                  </a:moveTo>
                  <a:lnTo>
                    <a:pt x="1" y="228"/>
                  </a:lnTo>
                  <a:lnTo>
                    <a:pt x="9757" y="228"/>
                  </a:lnTo>
                  <a:lnTo>
                    <a:pt x="9757" y="2667"/>
                  </a:lnTo>
                  <a:cubicBezTo>
                    <a:pt x="9628" y="2667"/>
                    <a:pt x="9514" y="2853"/>
                    <a:pt x="9514" y="3024"/>
                  </a:cubicBezTo>
                  <a:cubicBezTo>
                    <a:pt x="9514" y="3209"/>
                    <a:pt x="9685" y="3380"/>
                    <a:pt x="9871" y="3380"/>
                  </a:cubicBezTo>
                  <a:cubicBezTo>
                    <a:pt x="10113" y="3380"/>
                    <a:pt x="10284" y="3209"/>
                    <a:pt x="10284" y="3024"/>
                  </a:cubicBezTo>
                  <a:cubicBezTo>
                    <a:pt x="10284" y="2853"/>
                    <a:pt x="10170" y="2667"/>
                    <a:pt x="9985" y="2667"/>
                  </a:cubicBezTo>
                  <a:lnTo>
                    <a:pt x="9985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2" name="Google Shape;582;p67"/>
            <p:cNvSpPr/>
            <p:nvPr/>
          </p:nvSpPr>
          <p:spPr>
            <a:xfrm rot="-5400000">
              <a:off x="32255" y="3518831"/>
              <a:ext cx="1497053" cy="87517"/>
            </a:xfrm>
            <a:custGeom>
              <a:rect b="b" l="l" r="r" t="t"/>
              <a:pathLst>
                <a:path extrusionOk="0" h="2012" w="34417">
                  <a:moveTo>
                    <a:pt x="18243" y="0"/>
                  </a:moveTo>
                  <a:lnTo>
                    <a:pt x="16588" y="1655"/>
                  </a:lnTo>
                  <a:lnTo>
                    <a:pt x="1" y="1655"/>
                  </a:lnTo>
                  <a:lnTo>
                    <a:pt x="1" y="1897"/>
                  </a:lnTo>
                  <a:lnTo>
                    <a:pt x="16645" y="1897"/>
                  </a:lnTo>
                  <a:lnTo>
                    <a:pt x="18314" y="229"/>
                  </a:lnTo>
                  <a:lnTo>
                    <a:pt x="22522" y="229"/>
                  </a:lnTo>
                  <a:lnTo>
                    <a:pt x="24076" y="1783"/>
                  </a:lnTo>
                  <a:lnTo>
                    <a:pt x="33647" y="1783"/>
                  </a:lnTo>
                  <a:cubicBezTo>
                    <a:pt x="33704" y="1954"/>
                    <a:pt x="33875" y="2011"/>
                    <a:pt x="34003" y="2011"/>
                  </a:cubicBezTo>
                  <a:cubicBezTo>
                    <a:pt x="34232" y="2011"/>
                    <a:pt x="34417" y="1840"/>
                    <a:pt x="34417" y="1655"/>
                  </a:cubicBezTo>
                  <a:cubicBezTo>
                    <a:pt x="34417" y="1427"/>
                    <a:pt x="34232" y="1298"/>
                    <a:pt x="34003" y="1298"/>
                  </a:cubicBezTo>
                  <a:cubicBezTo>
                    <a:pt x="33875" y="1298"/>
                    <a:pt x="33704" y="1370"/>
                    <a:pt x="33647" y="1541"/>
                  </a:cubicBezTo>
                  <a:lnTo>
                    <a:pt x="24191" y="1541"/>
                  </a:lnTo>
                  <a:lnTo>
                    <a:pt x="22650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3" name="Google Shape;583;p67"/>
            <p:cNvSpPr/>
            <p:nvPr/>
          </p:nvSpPr>
          <p:spPr>
            <a:xfrm rot="-5400000">
              <a:off x="48067" y="3573094"/>
              <a:ext cx="1377957" cy="98087"/>
            </a:xfrm>
            <a:custGeom>
              <a:rect b="b" l="l" r="r" t="t"/>
              <a:pathLst>
                <a:path extrusionOk="0" h="2255" w="31679">
                  <a:moveTo>
                    <a:pt x="18186" y="1"/>
                  </a:moveTo>
                  <a:lnTo>
                    <a:pt x="16232" y="1955"/>
                  </a:lnTo>
                  <a:lnTo>
                    <a:pt x="1" y="1955"/>
                  </a:lnTo>
                  <a:lnTo>
                    <a:pt x="1" y="2197"/>
                  </a:lnTo>
                  <a:lnTo>
                    <a:pt x="16346" y="2197"/>
                  </a:lnTo>
                  <a:lnTo>
                    <a:pt x="18314" y="229"/>
                  </a:lnTo>
                  <a:lnTo>
                    <a:pt x="22950" y="229"/>
                  </a:lnTo>
                  <a:lnTo>
                    <a:pt x="24661" y="1955"/>
                  </a:lnTo>
                  <a:lnTo>
                    <a:pt x="30908" y="1955"/>
                  </a:lnTo>
                  <a:cubicBezTo>
                    <a:pt x="30965" y="2140"/>
                    <a:pt x="31151" y="2254"/>
                    <a:pt x="31265" y="2254"/>
                  </a:cubicBezTo>
                  <a:cubicBezTo>
                    <a:pt x="31507" y="2254"/>
                    <a:pt x="31679" y="2069"/>
                    <a:pt x="31679" y="1840"/>
                  </a:cubicBezTo>
                  <a:cubicBezTo>
                    <a:pt x="31679" y="1655"/>
                    <a:pt x="31507" y="1484"/>
                    <a:pt x="31265" y="1484"/>
                  </a:cubicBezTo>
                  <a:cubicBezTo>
                    <a:pt x="31151" y="1484"/>
                    <a:pt x="30965" y="1598"/>
                    <a:pt x="30908" y="1712"/>
                  </a:cubicBezTo>
                  <a:lnTo>
                    <a:pt x="24733" y="1712"/>
                  </a:lnTo>
                  <a:lnTo>
                    <a:pt x="2300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4" name="Google Shape;584;p67"/>
            <p:cNvSpPr/>
            <p:nvPr/>
          </p:nvSpPr>
          <p:spPr>
            <a:xfrm rot="-5400000">
              <a:off x="-80031" y="3527509"/>
              <a:ext cx="1354991" cy="212224"/>
            </a:xfrm>
            <a:custGeom>
              <a:rect b="b" l="l" r="r" t="t"/>
              <a:pathLst>
                <a:path extrusionOk="0" h="4879" w="31151">
                  <a:moveTo>
                    <a:pt x="14749" y="0"/>
                  </a:moveTo>
                  <a:lnTo>
                    <a:pt x="14749" y="4636"/>
                  </a:lnTo>
                  <a:lnTo>
                    <a:pt x="10755" y="4636"/>
                  </a:lnTo>
                  <a:lnTo>
                    <a:pt x="10755" y="956"/>
                  </a:lnTo>
                  <a:lnTo>
                    <a:pt x="1" y="956"/>
                  </a:lnTo>
                  <a:lnTo>
                    <a:pt x="1" y="1184"/>
                  </a:lnTo>
                  <a:lnTo>
                    <a:pt x="10527" y="1184"/>
                  </a:lnTo>
                  <a:lnTo>
                    <a:pt x="10527" y="4878"/>
                  </a:lnTo>
                  <a:lnTo>
                    <a:pt x="14977" y="4878"/>
                  </a:lnTo>
                  <a:lnTo>
                    <a:pt x="14977" y="243"/>
                  </a:lnTo>
                  <a:lnTo>
                    <a:pt x="18842" y="243"/>
                  </a:lnTo>
                  <a:lnTo>
                    <a:pt x="21281" y="2739"/>
                  </a:lnTo>
                  <a:lnTo>
                    <a:pt x="30366" y="2739"/>
                  </a:lnTo>
                  <a:cubicBezTo>
                    <a:pt x="30438" y="2853"/>
                    <a:pt x="30609" y="2967"/>
                    <a:pt x="30723" y="2967"/>
                  </a:cubicBezTo>
                  <a:cubicBezTo>
                    <a:pt x="30965" y="2967"/>
                    <a:pt x="31151" y="2796"/>
                    <a:pt x="31151" y="2610"/>
                  </a:cubicBezTo>
                  <a:cubicBezTo>
                    <a:pt x="31151" y="2382"/>
                    <a:pt x="30965" y="2197"/>
                    <a:pt x="30723" y="2197"/>
                  </a:cubicBezTo>
                  <a:cubicBezTo>
                    <a:pt x="30609" y="2197"/>
                    <a:pt x="30438" y="2311"/>
                    <a:pt x="30366" y="2496"/>
                  </a:cubicBezTo>
                  <a:lnTo>
                    <a:pt x="21395" y="2496"/>
                  </a:lnTo>
                  <a:lnTo>
                    <a:pt x="18899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5" name="Google Shape;585;p67"/>
            <p:cNvSpPr/>
            <p:nvPr/>
          </p:nvSpPr>
          <p:spPr>
            <a:xfrm rot="-5400000">
              <a:off x="-149844" y="3491841"/>
              <a:ext cx="1429458" cy="209092"/>
            </a:xfrm>
            <a:custGeom>
              <a:rect b="b" l="l" r="r" t="t"/>
              <a:pathLst>
                <a:path extrusionOk="0" h="4807" w="32863">
                  <a:moveTo>
                    <a:pt x="13850" y="0"/>
                  </a:moveTo>
                  <a:lnTo>
                    <a:pt x="13850" y="4578"/>
                  </a:lnTo>
                  <a:lnTo>
                    <a:pt x="11411" y="4578"/>
                  </a:lnTo>
                  <a:lnTo>
                    <a:pt x="11411" y="884"/>
                  </a:lnTo>
                  <a:lnTo>
                    <a:pt x="1" y="884"/>
                  </a:lnTo>
                  <a:lnTo>
                    <a:pt x="1" y="1127"/>
                  </a:lnTo>
                  <a:lnTo>
                    <a:pt x="11183" y="1127"/>
                  </a:lnTo>
                  <a:lnTo>
                    <a:pt x="11183" y="4807"/>
                  </a:lnTo>
                  <a:lnTo>
                    <a:pt x="14092" y="4807"/>
                  </a:lnTo>
                  <a:lnTo>
                    <a:pt x="14092" y="243"/>
                  </a:lnTo>
                  <a:lnTo>
                    <a:pt x="19498" y="243"/>
                  </a:lnTo>
                  <a:lnTo>
                    <a:pt x="21637" y="2439"/>
                  </a:lnTo>
                  <a:lnTo>
                    <a:pt x="32149" y="2439"/>
                  </a:lnTo>
                  <a:cubicBezTo>
                    <a:pt x="32221" y="2553"/>
                    <a:pt x="32335" y="2667"/>
                    <a:pt x="32506" y="2667"/>
                  </a:cubicBezTo>
                  <a:cubicBezTo>
                    <a:pt x="32691" y="2667"/>
                    <a:pt x="32862" y="2496"/>
                    <a:pt x="32862" y="2311"/>
                  </a:cubicBezTo>
                  <a:cubicBezTo>
                    <a:pt x="32862" y="2082"/>
                    <a:pt x="32691" y="1954"/>
                    <a:pt x="32506" y="1954"/>
                  </a:cubicBezTo>
                  <a:cubicBezTo>
                    <a:pt x="32335" y="1954"/>
                    <a:pt x="32221" y="2025"/>
                    <a:pt x="32149" y="2197"/>
                  </a:cubicBezTo>
                  <a:lnTo>
                    <a:pt x="21752" y="2197"/>
                  </a:lnTo>
                  <a:lnTo>
                    <a:pt x="19555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86" name="Google Shape;586;p67"/>
          <p:cNvGrpSpPr/>
          <p:nvPr/>
        </p:nvGrpSpPr>
        <p:grpSpPr>
          <a:xfrm rot="5400000">
            <a:off x="980486" y="3488146"/>
            <a:ext cx="586679" cy="2547665"/>
            <a:chOff x="4792514" y="2979701"/>
            <a:chExt cx="305307" cy="1325804"/>
          </a:xfrm>
        </p:grpSpPr>
        <p:sp>
          <p:nvSpPr>
            <p:cNvPr id="587" name="Google Shape;587;p67"/>
            <p:cNvSpPr/>
            <p:nvPr/>
          </p:nvSpPr>
          <p:spPr>
            <a:xfrm rot="-5400000">
              <a:off x="4409125" y="3616809"/>
              <a:ext cx="1266256" cy="111136"/>
            </a:xfrm>
            <a:custGeom>
              <a:rect b="b" l="l" r="r" t="t"/>
              <a:pathLst>
                <a:path extrusionOk="0" h="2555" w="29111">
                  <a:moveTo>
                    <a:pt x="0" y="1"/>
                  </a:moveTo>
                  <a:lnTo>
                    <a:pt x="0" y="229"/>
                  </a:lnTo>
                  <a:lnTo>
                    <a:pt x="15803" y="229"/>
                  </a:lnTo>
                  <a:lnTo>
                    <a:pt x="18114" y="2554"/>
                  </a:lnTo>
                  <a:lnTo>
                    <a:pt x="23462" y="2554"/>
                  </a:lnTo>
                  <a:lnTo>
                    <a:pt x="24775" y="1185"/>
                  </a:lnTo>
                  <a:lnTo>
                    <a:pt x="28397" y="1185"/>
                  </a:lnTo>
                  <a:cubicBezTo>
                    <a:pt x="28397" y="1370"/>
                    <a:pt x="28583" y="1484"/>
                    <a:pt x="28754" y="1484"/>
                  </a:cubicBezTo>
                  <a:cubicBezTo>
                    <a:pt x="28939" y="1484"/>
                    <a:pt x="29111" y="1299"/>
                    <a:pt x="29111" y="1128"/>
                  </a:cubicBezTo>
                  <a:cubicBezTo>
                    <a:pt x="29111" y="885"/>
                    <a:pt x="28939" y="714"/>
                    <a:pt x="28754" y="714"/>
                  </a:cubicBezTo>
                  <a:cubicBezTo>
                    <a:pt x="28583" y="714"/>
                    <a:pt x="28454" y="828"/>
                    <a:pt x="28397" y="942"/>
                  </a:cubicBezTo>
                  <a:lnTo>
                    <a:pt x="24718" y="942"/>
                  </a:lnTo>
                  <a:lnTo>
                    <a:pt x="23405" y="2312"/>
                  </a:lnTo>
                  <a:lnTo>
                    <a:pt x="18242" y="2312"/>
                  </a:lnTo>
                  <a:lnTo>
                    <a:pt x="1591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8" name="Google Shape;588;p67"/>
            <p:cNvSpPr/>
            <p:nvPr/>
          </p:nvSpPr>
          <p:spPr>
            <a:xfrm rot="-5400000">
              <a:off x="4335310" y="3589536"/>
              <a:ext cx="1325804" cy="106134"/>
            </a:xfrm>
            <a:custGeom>
              <a:rect b="b" l="l" r="r" t="t"/>
              <a:pathLst>
                <a:path extrusionOk="0" h="2440" w="30480">
                  <a:moveTo>
                    <a:pt x="0" y="0"/>
                  </a:moveTo>
                  <a:lnTo>
                    <a:pt x="0" y="243"/>
                  </a:lnTo>
                  <a:lnTo>
                    <a:pt x="16459" y="243"/>
                  </a:lnTo>
                  <a:lnTo>
                    <a:pt x="18656" y="2439"/>
                  </a:lnTo>
                  <a:lnTo>
                    <a:pt x="22878" y="2439"/>
                  </a:lnTo>
                  <a:lnTo>
                    <a:pt x="24361" y="899"/>
                  </a:lnTo>
                  <a:lnTo>
                    <a:pt x="29767" y="899"/>
                  </a:lnTo>
                  <a:cubicBezTo>
                    <a:pt x="29824" y="1013"/>
                    <a:pt x="29952" y="1127"/>
                    <a:pt x="30066" y="1127"/>
                  </a:cubicBezTo>
                  <a:cubicBezTo>
                    <a:pt x="30309" y="1127"/>
                    <a:pt x="30480" y="956"/>
                    <a:pt x="30480" y="771"/>
                  </a:cubicBezTo>
                  <a:cubicBezTo>
                    <a:pt x="30480" y="542"/>
                    <a:pt x="30309" y="357"/>
                    <a:pt x="30066" y="357"/>
                  </a:cubicBezTo>
                  <a:cubicBezTo>
                    <a:pt x="29881" y="357"/>
                    <a:pt x="29767" y="471"/>
                    <a:pt x="29710" y="656"/>
                  </a:cubicBezTo>
                  <a:lnTo>
                    <a:pt x="24247" y="656"/>
                  </a:lnTo>
                  <a:lnTo>
                    <a:pt x="22749" y="2197"/>
                  </a:lnTo>
                  <a:lnTo>
                    <a:pt x="18770" y="2197"/>
                  </a:lnTo>
                  <a:lnTo>
                    <a:pt x="16574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9" name="Google Shape;589;p67"/>
            <p:cNvSpPr/>
            <p:nvPr/>
          </p:nvSpPr>
          <p:spPr>
            <a:xfrm rot="-5400000">
              <a:off x="4348012" y="3656827"/>
              <a:ext cx="1196790" cy="100566"/>
            </a:xfrm>
            <a:custGeom>
              <a:rect b="b" l="l" r="r" t="t"/>
              <a:pathLst>
                <a:path extrusionOk="0" h="2312" w="27514">
                  <a:moveTo>
                    <a:pt x="27157" y="1"/>
                  </a:moveTo>
                  <a:cubicBezTo>
                    <a:pt x="26971" y="1"/>
                    <a:pt x="26857" y="115"/>
                    <a:pt x="26800" y="300"/>
                  </a:cubicBezTo>
                  <a:lnTo>
                    <a:pt x="23890" y="300"/>
                  </a:lnTo>
                  <a:lnTo>
                    <a:pt x="22165" y="2083"/>
                  </a:lnTo>
                  <a:lnTo>
                    <a:pt x="19612" y="2083"/>
                  </a:lnTo>
                  <a:lnTo>
                    <a:pt x="17643" y="115"/>
                  </a:lnTo>
                  <a:lnTo>
                    <a:pt x="0" y="115"/>
                  </a:lnTo>
                  <a:lnTo>
                    <a:pt x="0" y="357"/>
                  </a:lnTo>
                  <a:lnTo>
                    <a:pt x="17586" y="357"/>
                  </a:lnTo>
                  <a:lnTo>
                    <a:pt x="19483" y="2311"/>
                  </a:lnTo>
                  <a:lnTo>
                    <a:pt x="22222" y="2311"/>
                  </a:lnTo>
                  <a:lnTo>
                    <a:pt x="24004" y="528"/>
                  </a:lnTo>
                  <a:lnTo>
                    <a:pt x="26800" y="528"/>
                  </a:lnTo>
                  <a:cubicBezTo>
                    <a:pt x="26857" y="657"/>
                    <a:pt x="26971" y="771"/>
                    <a:pt x="27157" y="771"/>
                  </a:cubicBezTo>
                  <a:cubicBezTo>
                    <a:pt x="27385" y="771"/>
                    <a:pt x="27513" y="600"/>
                    <a:pt x="27513" y="414"/>
                  </a:cubicBezTo>
                  <a:cubicBezTo>
                    <a:pt x="27513" y="172"/>
                    <a:pt x="27385" y="1"/>
                    <a:pt x="27157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0" name="Google Shape;590;p67"/>
            <p:cNvSpPr/>
            <p:nvPr/>
          </p:nvSpPr>
          <p:spPr>
            <a:xfrm rot="-5400000">
              <a:off x="4316977" y="3695300"/>
              <a:ext cx="1119234" cy="101175"/>
            </a:xfrm>
            <a:custGeom>
              <a:rect b="b" l="l" r="r" t="t"/>
              <a:pathLst>
                <a:path extrusionOk="0" h="2326" w="25731">
                  <a:moveTo>
                    <a:pt x="25374" y="1"/>
                  </a:moveTo>
                  <a:cubicBezTo>
                    <a:pt x="25188" y="1"/>
                    <a:pt x="25074" y="129"/>
                    <a:pt x="25017" y="300"/>
                  </a:cubicBezTo>
                  <a:lnTo>
                    <a:pt x="23947" y="300"/>
                  </a:lnTo>
                  <a:lnTo>
                    <a:pt x="22165" y="2083"/>
                  </a:lnTo>
                  <a:lnTo>
                    <a:pt x="20382" y="2083"/>
                  </a:lnTo>
                  <a:lnTo>
                    <a:pt x="18955" y="657"/>
                  </a:lnTo>
                  <a:lnTo>
                    <a:pt x="0" y="657"/>
                  </a:lnTo>
                  <a:lnTo>
                    <a:pt x="0" y="899"/>
                  </a:lnTo>
                  <a:lnTo>
                    <a:pt x="18827" y="899"/>
                  </a:lnTo>
                  <a:lnTo>
                    <a:pt x="20253" y="2326"/>
                  </a:lnTo>
                  <a:lnTo>
                    <a:pt x="22222" y="2326"/>
                  </a:lnTo>
                  <a:lnTo>
                    <a:pt x="24062" y="543"/>
                  </a:lnTo>
                  <a:lnTo>
                    <a:pt x="25017" y="543"/>
                  </a:lnTo>
                  <a:cubicBezTo>
                    <a:pt x="25074" y="657"/>
                    <a:pt x="25188" y="785"/>
                    <a:pt x="25374" y="785"/>
                  </a:cubicBezTo>
                  <a:cubicBezTo>
                    <a:pt x="25545" y="785"/>
                    <a:pt x="25730" y="600"/>
                    <a:pt x="25730" y="429"/>
                  </a:cubicBezTo>
                  <a:cubicBezTo>
                    <a:pt x="25730" y="186"/>
                    <a:pt x="25545" y="1"/>
                    <a:pt x="2537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1" name="Google Shape;591;p67"/>
            <p:cNvSpPr/>
            <p:nvPr/>
          </p:nvSpPr>
          <p:spPr>
            <a:xfrm rot="-5400000">
              <a:off x="4328765" y="3810699"/>
              <a:ext cx="958554" cy="31057"/>
            </a:xfrm>
            <a:custGeom>
              <a:rect b="b" l="l" r="r" t="t"/>
              <a:pathLst>
                <a:path extrusionOk="0" h="714" w="22037">
                  <a:moveTo>
                    <a:pt x="21623" y="1"/>
                  </a:moveTo>
                  <a:cubicBezTo>
                    <a:pt x="21508" y="1"/>
                    <a:pt x="21323" y="58"/>
                    <a:pt x="21266" y="243"/>
                  </a:cubicBezTo>
                  <a:lnTo>
                    <a:pt x="0" y="243"/>
                  </a:lnTo>
                  <a:lnTo>
                    <a:pt x="0" y="486"/>
                  </a:lnTo>
                  <a:lnTo>
                    <a:pt x="21266" y="486"/>
                  </a:lnTo>
                  <a:cubicBezTo>
                    <a:pt x="21323" y="657"/>
                    <a:pt x="21508" y="714"/>
                    <a:pt x="21623" y="714"/>
                  </a:cubicBezTo>
                  <a:cubicBezTo>
                    <a:pt x="21865" y="714"/>
                    <a:pt x="22036" y="600"/>
                    <a:pt x="22036" y="357"/>
                  </a:cubicBezTo>
                  <a:cubicBezTo>
                    <a:pt x="22036" y="129"/>
                    <a:pt x="21865" y="1"/>
                    <a:pt x="21623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92" name="Google Shape;592;p67"/>
          <p:cNvSpPr txBox="1"/>
          <p:nvPr>
            <p:ph idx="1" type="subTitle"/>
          </p:nvPr>
        </p:nvSpPr>
        <p:spPr>
          <a:xfrm>
            <a:off x="834813" y="3439723"/>
            <a:ext cx="22266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67"/>
          <p:cNvSpPr txBox="1"/>
          <p:nvPr>
            <p:ph idx="2" type="subTitle"/>
          </p:nvPr>
        </p:nvSpPr>
        <p:spPr>
          <a:xfrm>
            <a:off x="3458787" y="3439724"/>
            <a:ext cx="22266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4" name="Google Shape;594;p67"/>
          <p:cNvSpPr txBox="1"/>
          <p:nvPr>
            <p:ph idx="3" type="subTitle"/>
          </p:nvPr>
        </p:nvSpPr>
        <p:spPr>
          <a:xfrm>
            <a:off x="6082750" y="3439724"/>
            <a:ext cx="22266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5" name="Google Shape;595;p6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96" name="Google Shape;596;p67"/>
          <p:cNvSpPr txBox="1"/>
          <p:nvPr>
            <p:ph idx="4" type="subTitle"/>
          </p:nvPr>
        </p:nvSpPr>
        <p:spPr>
          <a:xfrm>
            <a:off x="834813" y="2965175"/>
            <a:ext cx="2226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597" name="Google Shape;597;p67"/>
          <p:cNvSpPr txBox="1"/>
          <p:nvPr>
            <p:ph idx="5" type="subTitle"/>
          </p:nvPr>
        </p:nvSpPr>
        <p:spPr>
          <a:xfrm>
            <a:off x="3458790" y="2965175"/>
            <a:ext cx="2226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598" name="Google Shape;598;p67"/>
          <p:cNvSpPr txBox="1"/>
          <p:nvPr>
            <p:ph idx="6" type="subTitle"/>
          </p:nvPr>
        </p:nvSpPr>
        <p:spPr>
          <a:xfrm>
            <a:off x="6082754" y="2965175"/>
            <a:ext cx="2226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6_1"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68"/>
          <p:cNvSpPr/>
          <p:nvPr/>
        </p:nvSpPr>
        <p:spPr>
          <a:xfrm>
            <a:off x="219475" y="181100"/>
            <a:ext cx="8705100" cy="4781100"/>
          </a:xfrm>
          <a:prstGeom prst="roundRect">
            <a:avLst>
              <a:gd fmla="val 5732" name="adj"/>
            </a:avLst>
          </a:pr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01" name="Google Shape;601;p68"/>
          <p:cNvGrpSpPr/>
          <p:nvPr/>
        </p:nvGrpSpPr>
        <p:grpSpPr>
          <a:xfrm rot="-5400000">
            <a:off x="7189326" y="2859975"/>
            <a:ext cx="764292" cy="3145047"/>
            <a:chOff x="426802" y="2674436"/>
            <a:chExt cx="397738" cy="1636681"/>
          </a:xfrm>
        </p:grpSpPr>
        <p:sp>
          <p:nvSpPr>
            <p:cNvPr id="602" name="Google Shape;602;p68"/>
            <p:cNvSpPr/>
            <p:nvPr/>
          </p:nvSpPr>
          <p:spPr>
            <a:xfrm rot="-5400000">
              <a:off x="-81621" y="3482511"/>
              <a:ext cx="1556645" cy="100566"/>
            </a:xfrm>
            <a:custGeom>
              <a:rect b="b" l="l" r="r" t="t"/>
              <a:pathLst>
                <a:path extrusionOk="0" h="2312" w="35787">
                  <a:moveTo>
                    <a:pt x="17658" y="1"/>
                  </a:moveTo>
                  <a:lnTo>
                    <a:pt x="15576" y="2083"/>
                  </a:lnTo>
                  <a:lnTo>
                    <a:pt x="1" y="2083"/>
                  </a:lnTo>
                  <a:lnTo>
                    <a:pt x="1" y="2312"/>
                  </a:lnTo>
                  <a:lnTo>
                    <a:pt x="15633" y="2312"/>
                  </a:lnTo>
                  <a:lnTo>
                    <a:pt x="17772" y="243"/>
                  </a:lnTo>
                  <a:lnTo>
                    <a:pt x="23363" y="243"/>
                  </a:lnTo>
                  <a:lnTo>
                    <a:pt x="24904" y="1784"/>
                  </a:lnTo>
                  <a:lnTo>
                    <a:pt x="35073" y="1784"/>
                  </a:lnTo>
                  <a:cubicBezTo>
                    <a:pt x="35130" y="1898"/>
                    <a:pt x="35244" y="2026"/>
                    <a:pt x="35430" y="2026"/>
                  </a:cubicBezTo>
                  <a:cubicBezTo>
                    <a:pt x="35601" y="2026"/>
                    <a:pt x="35786" y="1841"/>
                    <a:pt x="35786" y="1670"/>
                  </a:cubicBezTo>
                  <a:cubicBezTo>
                    <a:pt x="35786" y="1427"/>
                    <a:pt x="35601" y="1242"/>
                    <a:pt x="35430" y="1242"/>
                  </a:cubicBezTo>
                  <a:cubicBezTo>
                    <a:pt x="35244" y="1242"/>
                    <a:pt x="35130" y="1370"/>
                    <a:pt x="35073" y="1541"/>
                  </a:cubicBezTo>
                  <a:lnTo>
                    <a:pt x="25018" y="1541"/>
                  </a:lnTo>
                  <a:lnTo>
                    <a:pt x="23420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3" name="Google Shape;603;p68"/>
            <p:cNvSpPr/>
            <p:nvPr/>
          </p:nvSpPr>
          <p:spPr>
            <a:xfrm rot="-5400000">
              <a:off x="-285730" y="3386968"/>
              <a:ext cx="1636680" cy="211615"/>
            </a:xfrm>
            <a:custGeom>
              <a:rect b="b" l="l" r="r" t="t"/>
              <a:pathLst>
                <a:path extrusionOk="0" h="4865" w="37627">
                  <a:moveTo>
                    <a:pt x="13137" y="1"/>
                  </a:moveTo>
                  <a:lnTo>
                    <a:pt x="13137" y="4636"/>
                  </a:lnTo>
                  <a:lnTo>
                    <a:pt x="12181" y="4636"/>
                  </a:lnTo>
                  <a:lnTo>
                    <a:pt x="12181" y="771"/>
                  </a:lnTo>
                  <a:lnTo>
                    <a:pt x="1" y="771"/>
                  </a:lnTo>
                  <a:lnTo>
                    <a:pt x="1" y="1014"/>
                  </a:lnTo>
                  <a:lnTo>
                    <a:pt x="11953" y="1014"/>
                  </a:lnTo>
                  <a:lnTo>
                    <a:pt x="11953" y="4865"/>
                  </a:lnTo>
                  <a:lnTo>
                    <a:pt x="13379" y="4865"/>
                  </a:lnTo>
                  <a:lnTo>
                    <a:pt x="13379" y="229"/>
                  </a:lnTo>
                  <a:lnTo>
                    <a:pt x="20454" y="229"/>
                  </a:lnTo>
                  <a:lnTo>
                    <a:pt x="22237" y="2083"/>
                  </a:lnTo>
                  <a:lnTo>
                    <a:pt x="36856" y="2083"/>
                  </a:lnTo>
                  <a:cubicBezTo>
                    <a:pt x="36913" y="2197"/>
                    <a:pt x="37084" y="2311"/>
                    <a:pt x="37213" y="2311"/>
                  </a:cubicBezTo>
                  <a:cubicBezTo>
                    <a:pt x="37441" y="2311"/>
                    <a:pt x="37626" y="2140"/>
                    <a:pt x="37626" y="1955"/>
                  </a:cubicBezTo>
                  <a:cubicBezTo>
                    <a:pt x="37626" y="1727"/>
                    <a:pt x="37441" y="1541"/>
                    <a:pt x="37213" y="1541"/>
                  </a:cubicBezTo>
                  <a:cubicBezTo>
                    <a:pt x="37084" y="1541"/>
                    <a:pt x="36913" y="1655"/>
                    <a:pt x="36856" y="1841"/>
                  </a:cubicBezTo>
                  <a:lnTo>
                    <a:pt x="22351" y="1841"/>
                  </a:lnTo>
                  <a:lnTo>
                    <a:pt x="2051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4" name="Google Shape;604;p68"/>
            <p:cNvSpPr/>
            <p:nvPr/>
          </p:nvSpPr>
          <p:spPr>
            <a:xfrm rot="-5400000">
              <a:off x="416274" y="4013898"/>
              <a:ext cx="447372" cy="147065"/>
            </a:xfrm>
            <a:custGeom>
              <a:rect b="b" l="l" r="r" t="t"/>
              <a:pathLst>
                <a:path extrusionOk="0" h="3381" w="10285">
                  <a:moveTo>
                    <a:pt x="1" y="0"/>
                  </a:moveTo>
                  <a:lnTo>
                    <a:pt x="1" y="228"/>
                  </a:lnTo>
                  <a:lnTo>
                    <a:pt x="9757" y="228"/>
                  </a:lnTo>
                  <a:lnTo>
                    <a:pt x="9757" y="2667"/>
                  </a:lnTo>
                  <a:cubicBezTo>
                    <a:pt x="9628" y="2667"/>
                    <a:pt x="9514" y="2853"/>
                    <a:pt x="9514" y="3024"/>
                  </a:cubicBezTo>
                  <a:cubicBezTo>
                    <a:pt x="9514" y="3209"/>
                    <a:pt x="9685" y="3380"/>
                    <a:pt x="9871" y="3380"/>
                  </a:cubicBezTo>
                  <a:cubicBezTo>
                    <a:pt x="10113" y="3380"/>
                    <a:pt x="10284" y="3209"/>
                    <a:pt x="10284" y="3024"/>
                  </a:cubicBezTo>
                  <a:cubicBezTo>
                    <a:pt x="10284" y="2853"/>
                    <a:pt x="10170" y="2667"/>
                    <a:pt x="9985" y="2667"/>
                  </a:cubicBezTo>
                  <a:lnTo>
                    <a:pt x="9985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5" name="Google Shape;605;p68"/>
            <p:cNvSpPr/>
            <p:nvPr/>
          </p:nvSpPr>
          <p:spPr>
            <a:xfrm rot="-5400000">
              <a:off x="32255" y="3518831"/>
              <a:ext cx="1497053" cy="87517"/>
            </a:xfrm>
            <a:custGeom>
              <a:rect b="b" l="l" r="r" t="t"/>
              <a:pathLst>
                <a:path extrusionOk="0" h="2012" w="34417">
                  <a:moveTo>
                    <a:pt x="18243" y="0"/>
                  </a:moveTo>
                  <a:lnTo>
                    <a:pt x="16588" y="1655"/>
                  </a:lnTo>
                  <a:lnTo>
                    <a:pt x="1" y="1655"/>
                  </a:lnTo>
                  <a:lnTo>
                    <a:pt x="1" y="1897"/>
                  </a:lnTo>
                  <a:lnTo>
                    <a:pt x="16645" y="1897"/>
                  </a:lnTo>
                  <a:lnTo>
                    <a:pt x="18314" y="229"/>
                  </a:lnTo>
                  <a:lnTo>
                    <a:pt x="22522" y="229"/>
                  </a:lnTo>
                  <a:lnTo>
                    <a:pt x="24076" y="1783"/>
                  </a:lnTo>
                  <a:lnTo>
                    <a:pt x="33647" y="1783"/>
                  </a:lnTo>
                  <a:cubicBezTo>
                    <a:pt x="33704" y="1954"/>
                    <a:pt x="33875" y="2011"/>
                    <a:pt x="34003" y="2011"/>
                  </a:cubicBezTo>
                  <a:cubicBezTo>
                    <a:pt x="34232" y="2011"/>
                    <a:pt x="34417" y="1840"/>
                    <a:pt x="34417" y="1655"/>
                  </a:cubicBezTo>
                  <a:cubicBezTo>
                    <a:pt x="34417" y="1427"/>
                    <a:pt x="34232" y="1298"/>
                    <a:pt x="34003" y="1298"/>
                  </a:cubicBezTo>
                  <a:cubicBezTo>
                    <a:pt x="33875" y="1298"/>
                    <a:pt x="33704" y="1370"/>
                    <a:pt x="33647" y="1541"/>
                  </a:cubicBezTo>
                  <a:lnTo>
                    <a:pt x="24191" y="1541"/>
                  </a:lnTo>
                  <a:lnTo>
                    <a:pt x="22650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6" name="Google Shape;606;p68"/>
            <p:cNvSpPr/>
            <p:nvPr/>
          </p:nvSpPr>
          <p:spPr>
            <a:xfrm rot="-5400000">
              <a:off x="48067" y="3573094"/>
              <a:ext cx="1377957" cy="98087"/>
            </a:xfrm>
            <a:custGeom>
              <a:rect b="b" l="l" r="r" t="t"/>
              <a:pathLst>
                <a:path extrusionOk="0" h="2255" w="31679">
                  <a:moveTo>
                    <a:pt x="18186" y="1"/>
                  </a:moveTo>
                  <a:lnTo>
                    <a:pt x="16232" y="1955"/>
                  </a:lnTo>
                  <a:lnTo>
                    <a:pt x="1" y="1955"/>
                  </a:lnTo>
                  <a:lnTo>
                    <a:pt x="1" y="2197"/>
                  </a:lnTo>
                  <a:lnTo>
                    <a:pt x="16346" y="2197"/>
                  </a:lnTo>
                  <a:lnTo>
                    <a:pt x="18314" y="229"/>
                  </a:lnTo>
                  <a:lnTo>
                    <a:pt x="22950" y="229"/>
                  </a:lnTo>
                  <a:lnTo>
                    <a:pt x="24661" y="1955"/>
                  </a:lnTo>
                  <a:lnTo>
                    <a:pt x="30908" y="1955"/>
                  </a:lnTo>
                  <a:cubicBezTo>
                    <a:pt x="30965" y="2140"/>
                    <a:pt x="31151" y="2254"/>
                    <a:pt x="31265" y="2254"/>
                  </a:cubicBezTo>
                  <a:cubicBezTo>
                    <a:pt x="31507" y="2254"/>
                    <a:pt x="31679" y="2069"/>
                    <a:pt x="31679" y="1840"/>
                  </a:cubicBezTo>
                  <a:cubicBezTo>
                    <a:pt x="31679" y="1655"/>
                    <a:pt x="31507" y="1484"/>
                    <a:pt x="31265" y="1484"/>
                  </a:cubicBezTo>
                  <a:cubicBezTo>
                    <a:pt x="31151" y="1484"/>
                    <a:pt x="30965" y="1598"/>
                    <a:pt x="30908" y="1712"/>
                  </a:cubicBezTo>
                  <a:lnTo>
                    <a:pt x="24733" y="1712"/>
                  </a:lnTo>
                  <a:lnTo>
                    <a:pt x="2300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7" name="Google Shape;607;p68"/>
            <p:cNvSpPr/>
            <p:nvPr/>
          </p:nvSpPr>
          <p:spPr>
            <a:xfrm rot="-5400000">
              <a:off x="-80031" y="3527509"/>
              <a:ext cx="1354991" cy="212224"/>
            </a:xfrm>
            <a:custGeom>
              <a:rect b="b" l="l" r="r" t="t"/>
              <a:pathLst>
                <a:path extrusionOk="0" h="4879" w="31151">
                  <a:moveTo>
                    <a:pt x="14749" y="0"/>
                  </a:moveTo>
                  <a:lnTo>
                    <a:pt x="14749" y="4636"/>
                  </a:lnTo>
                  <a:lnTo>
                    <a:pt x="10755" y="4636"/>
                  </a:lnTo>
                  <a:lnTo>
                    <a:pt x="10755" y="956"/>
                  </a:lnTo>
                  <a:lnTo>
                    <a:pt x="1" y="956"/>
                  </a:lnTo>
                  <a:lnTo>
                    <a:pt x="1" y="1184"/>
                  </a:lnTo>
                  <a:lnTo>
                    <a:pt x="10527" y="1184"/>
                  </a:lnTo>
                  <a:lnTo>
                    <a:pt x="10527" y="4878"/>
                  </a:lnTo>
                  <a:lnTo>
                    <a:pt x="14977" y="4878"/>
                  </a:lnTo>
                  <a:lnTo>
                    <a:pt x="14977" y="243"/>
                  </a:lnTo>
                  <a:lnTo>
                    <a:pt x="18842" y="243"/>
                  </a:lnTo>
                  <a:lnTo>
                    <a:pt x="21281" y="2739"/>
                  </a:lnTo>
                  <a:lnTo>
                    <a:pt x="30366" y="2739"/>
                  </a:lnTo>
                  <a:cubicBezTo>
                    <a:pt x="30438" y="2853"/>
                    <a:pt x="30609" y="2967"/>
                    <a:pt x="30723" y="2967"/>
                  </a:cubicBezTo>
                  <a:cubicBezTo>
                    <a:pt x="30965" y="2967"/>
                    <a:pt x="31151" y="2796"/>
                    <a:pt x="31151" y="2610"/>
                  </a:cubicBezTo>
                  <a:cubicBezTo>
                    <a:pt x="31151" y="2382"/>
                    <a:pt x="30965" y="2197"/>
                    <a:pt x="30723" y="2197"/>
                  </a:cubicBezTo>
                  <a:cubicBezTo>
                    <a:pt x="30609" y="2197"/>
                    <a:pt x="30438" y="2311"/>
                    <a:pt x="30366" y="2496"/>
                  </a:cubicBezTo>
                  <a:lnTo>
                    <a:pt x="21395" y="2496"/>
                  </a:lnTo>
                  <a:lnTo>
                    <a:pt x="18899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8" name="Google Shape;608;p68"/>
            <p:cNvSpPr/>
            <p:nvPr/>
          </p:nvSpPr>
          <p:spPr>
            <a:xfrm rot="-5400000">
              <a:off x="-149844" y="3491841"/>
              <a:ext cx="1429458" cy="209092"/>
            </a:xfrm>
            <a:custGeom>
              <a:rect b="b" l="l" r="r" t="t"/>
              <a:pathLst>
                <a:path extrusionOk="0" h="4807" w="32863">
                  <a:moveTo>
                    <a:pt x="13850" y="0"/>
                  </a:moveTo>
                  <a:lnTo>
                    <a:pt x="13850" y="4578"/>
                  </a:lnTo>
                  <a:lnTo>
                    <a:pt x="11411" y="4578"/>
                  </a:lnTo>
                  <a:lnTo>
                    <a:pt x="11411" y="884"/>
                  </a:lnTo>
                  <a:lnTo>
                    <a:pt x="1" y="884"/>
                  </a:lnTo>
                  <a:lnTo>
                    <a:pt x="1" y="1127"/>
                  </a:lnTo>
                  <a:lnTo>
                    <a:pt x="11183" y="1127"/>
                  </a:lnTo>
                  <a:lnTo>
                    <a:pt x="11183" y="4807"/>
                  </a:lnTo>
                  <a:lnTo>
                    <a:pt x="14092" y="4807"/>
                  </a:lnTo>
                  <a:lnTo>
                    <a:pt x="14092" y="243"/>
                  </a:lnTo>
                  <a:lnTo>
                    <a:pt x="19498" y="243"/>
                  </a:lnTo>
                  <a:lnTo>
                    <a:pt x="21637" y="2439"/>
                  </a:lnTo>
                  <a:lnTo>
                    <a:pt x="32149" y="2439"/>
                  </a:lnTo>
                  <a:cubicBezTo>
                    <a:pt x="32221" y="2553"/>
                    <a:pt x="32335" y="2667"/>
                    <a:pt x="32506" y="2667"/>
                  </a:cubicBezTo>
                  <a:cubicBezTo>
                    <a:pt x="32691" y="2667"/>
                    <a:pt x="32862" y="2496"/>
                    <a:pt x="32862" y="2311"/>
                  </a:cubicBezTo>
                  <a:cubicBezTo>
                    <a:pt x="32862" y="2082"/>
                    <a:pt x="32691" y="1954"/>
                    <a:pt x="32506" y="1954"/>
                  </a:cubicBezTo>
                  <a:cubicBezTo>
                    <a:pt x="32335" y="1954"/>
                    <a:pt x="32221" y="2025"/>
                    <a:pt x="32149" y="2197"/>
                  </a:cubicBezTo>
                  <a:lnTo>
                    <a:pt x="21752" y="2197"/>
                  </a:lnTo>
                  <a:lnTo>
                    <a:pt x="19555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09" name="Google Shape;609;p68"/>
          <p:cNvGrpSpPr/>
          <p:nvPr/>
        </p:nvGrpSpPr>
        <p:grpSpPr>
          <a:xfrm rot="10800000">
            <a:off x="346036" y="-4"/>
            <a:ext cx="586679" cy="2547665"/>
            <a:chOff x="4792514" y="2979701"/>
            <a:chExt cx="305307" cy="1325804"/>
          </a:xfrm>
        </p:grpSpPr>
        <p:sp>
          <p:nvSpPr>
            <p:cNvPr id="610" name="Google Shape;610;p68"/>
            <p:cNvSpPr/>
            <p:nvPr/>
          </p:nvSpPr>
          <p:spPr>
            <a:xfrm rot="-5400000">
              <a:off x="4409125" y="3616809"/>
              <a:ext cx="1266256" cy="111136"/>
            </a:xfrm>
            <a:custGeom>
              <a:rect b="b" l="l" r="r" t="t"/>
              <a:pathLst>
                <a:path extrusionOk="0" h="2555" w="29111">
                  <a:moveTo>
                    <a:pt x="0" y="1"/>
                  </a:moveTo>
                  <a:lnTo>
                    <a:pt x="0" y="229"/>
                  </a:lnTo>
                  <a:lnTo>
                    <a:pt x="15803" y="229"/>
                  </a:lnTo>
                  <a:lnTo>
                    <a:pt x="18114" y="2554"/>
                  </a:lnTo>
                  <a:lnTo>
                    <a:pt x="23462" y="2554"/>
                  </a:lnTo>
                  <a:lnTo>
                    <a:pt x="24775" y="1185"/>
                  </a:lnTo>
                  <a:lnTo>
                    <a:pt x="28397" y="1185"/>
                  </a:lnTo>
                  <a:cubicBezTo>
                    <a:pt x="28397" y="1370"/>
                    <a:pt x="28583" y="1484"/>
                    <a:pt x="28754" y="1484"/>
                  </a:cubicBezTo>
                  <a:cubicBezTo>
                    <a:pt x="28939" y="1484"/>
                    <a:pt x="29111" y="1299"/>
                    <a:pt x="29111" y="1128"/>
                  </a:cubicBezTo>
                  <a:cubicBezTo>
                    <a:pt x="29111" y="885"/>
                    <a:pt x="28939" y="714"/>
                    <a:pt x="28754" y="714"/>
                  </a:cubicBezTo>
                  <a:cubicBezTo>
                    <a:pt x="28583" y="714"/>
                    <a:pt x="28454" y="828"/>
                    <a:pt x="28397" y="942"/>
                  </a:cubicBezTo>
                  <a:lnTo>
                    <a:pt x="24718" y="942"/>
                  </a:lnTo>
                  <a:lnTo>
                    <a:pt x="23405" y="2312"/>
                  </a:lnTo>
                  <a:lnTo>
                    <a:pt x="18242" y="2312"/>
                  </a:lnTo>
                  <a:lnTo>
                    <a:pt x="1591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1" name="Google Shape;611;p68"/>
            <p:cNvSpPr/>
            <p:nvPr/>
          </p:nvSpPr>
          <p:spPr>
            <a:xfrm rot="-5400000">
              <a:off x="4335310" y="3589536"/>
              <a:ext cx="1325804" cy="106134"/>
            </a:xfrm>
            <a:custGeom>
              <a:rect b="b" l="l" r="r" t="t"/>
              <a:pathLst>
                <a:path extrusionOk="0" h="2440" w="30480">
                  <a:moveTo>
                    <a:pt x="0" y="0"/>
                  </a:moveTo>
                  <a:lnTo>
                    <a:pt x="0" y="243"/>
                  </a:lnTo>
                  <a:lnTo>
                    <a:pt x="16459" y="243"/>
                  </a:lnTo>
                  <a:lnTo>
                    <a:pt x="18656" y="2439"/>
                  </a:lnTo>
                  <a:lnTo>
                    <a:pt x="22878" y="2439"/>
                  </a:lnTo>
                  <a:lnTo>
                    <a:pt x="24361" y="899"/>
                  </a:lnTo>
                  <a:lnTo>
                    <a:pt x="29767" y="899"/>
                  </a:lnTo>
                  <a:cubicBezTo>
                    <a:pt x="29824" y="1013"/>
                    <a:pt x="29952" y="1127"/>
                    <a:pt x="30066" y="1127"/>
                  </a:cubicBezTo>
                  <a:cubicBezTo>
                    <a:pt x="30309" y="1127"/>
                    <a:pt x="30480" y="956"/>
                    <a:pt x="30480" y="771"/>
                  </a:cubicBezTo>
                  <a:cubicBezTo>
                    <a:pt x="30480" y="542"/>
                    <a:pt x="30309" y="357"/>
                    <a:pt x="30066" y="357"/>
                  </a:cubicBezTo>
                  <a:cubicBezTo>
                    <a:pt x="29881" y="357"/>
                    <a:pt x="29767" y="471"/>
                    <a:pt x="29710" y="656"/>
                  </a:cubicBezTo>
                  <a:lnTo>
                    <a:pt x="24247" y="656"/>
                  </a:lnTo>
                  <a:lnTo>
                    <a:pt x="22749" y="2197"/>
                  </a:lnTo>
                  <a:lnTo>
                    <a:pt x="18770" y="2197"/>
                  </a:lnTo>
                  <a:lnTo>
                    <a:pt x="16574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2" name="Google Shape;612;p68"/>
            <p:cNvSpPr/>
            <p:nvPr/>
          </p:nvSpPr>
          <p:spPr>
            <a:xfrm rot="-5400000">
              <a:off x="4348012" y="3656827"/>
              <a:ext cx="1196790" cy="100566"/>
            </a:xfrm>
            <a:custGeom>
              <a:rect b="b" l="l" r="r" t="t"/>
              <a:pathLst>
                <a:path extrusionOk="0" h="2312" w="27514">
                  <a:moveTo>
                    <a:pt x="27157" y="1"/>
                  </a:moveTo>
                  <a:cubicBezTo>
                    <a:pt x="26971" y="1"/>
                    <a:pt x="26857" y="115"/>
                    <a:pt x="26800" y="300"/>
                  </a:cubicBezTo>
                  <a:lnTo>
                    <a:pt x="23890" y="300"/>
                  </a:lnTo>
                  <a:lnTo>
                    <a:pt x="22165" y="2083"/>
                  </a:lnTo>
                  <a:lnTo>
                    <a:pt x="19612" y="2083"/>
                  </a:lnTo>
                  <a:lnTo>
                    <a:pt x="17643" y="115"/>
                  </a:lnTo>
                  <a:lnTo>
                    <a:pt x="0" y="115"/>
                  </a:lnTo>
                  <a:lnTo>
                    <a:pt x="0" y="357"/>
                  </a:lnTo>
                  <a:lnTo>
                    <a:pt x="17586" y="357"/>
                  </a:lnTo>
                  <a:lnTo>
                    <a:pt x="19483" y="2311"/>
                  </a:lnTo>
                  <a:lnTo>
                    <a:pt x="22222" y="2311"/>
                  </a:lnTo>
                  <a:lnTo>
                    <a:pt x="24004" y="528"/>
                  </a:lnTo>
                  <a:lnTo>
                    <a:pt x="26800" y="528"/>
                  </a:lnTo>
                  <a:cubicBezTo>
                    <a:pt x="26857" y="657"/>
                    <a:pt x="26971" y="771"/>
                    <a:pt x="27157" y="771"/>
                  </a:cubicBezTo>
                  <a:cubicBezTo>
                    <a:pt x="27385" y="771"/>
                    <a:pt x="27513" y="600"/>
                    <a:pt x="27513" y="414"/>
                  </a:cubicBezTo>
                  <a:cubicBezTo>
                    <a:pt x="27513" y="172"/>
                    <a:pt x="27385" y="1"/>
                    <a:pt x="27157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3" name="Google Shape;613;p68"/>
            <p:cNvSpPr/>
            <p:nvPr/>
          </p:nvSpPr>
          <p:spPr>
            <a:xfrm rot="-5400000">
              <a:off x="4316977" y="3695300"/>
              <a:ext cx="1119234" cy="101175"/>
            </a:xfrm>
            <a:custGeom>
              <a:rect b="b" l="l" r="r" t="t"/>
              <a:pathLst>
                <a:path extrusionOk="0" h="2326" w="25731">
                  <a:moveTo>
                    <a:pt x="25374" y="1"/>
                  </a:moveTo>
                  <a:cubicBezTo>
                    <a:pt x="25188" y="1"/>
                    <a:pt x="25074" y="129"/>
                    <a:pt x="25017" y="300"/>
                  </a:cubicBezTo>
                  <a:lnTo>
                    <a:pt x="23947" y="300"/>
                  </a:lnTo>
                  <a:lnTo>
                    <a:pt x="22165" y="2083"/>
                  </a:lnTo>
                  <a:lnTo>
                    <a:pt x="20382" y="2083"/>
                  </a:lnTo>
                  <a:lnTo>
                    <a:pt x="18955" y="657"/>
                  </a:lnTo>
                  <a:lnTo>
                    <a:pt x="0" y="657"/>
                  </a:lnTo>
                  <a:lnTo>
                    <a:pt x="0" y="899"/>
                  </a:lnTo>
                  <a:lnTo>
                    <a:pt x="18827" y="899"/>
                  </a:lnTo>
                  <a:lnTo>
                    <a:pt x="20253" y="2326"/>
                  </a:lnTo>
                  <a:lnTo>
                    <a:pt x="22222" y="2326"/>
                  </a:lnTo>
                  <a:lnTo>
                    <a:pt x="24062" y="543"/>
                  </a:lnTo>
                  <a:lnTo>
                    <a:pt x="25017" y="543"/>
                  </a:lnTo>
                  <a:cubicBezTo>
                    <a:pt x="25074" y="657"/>
                    <a:pt x="25188" y="785"/>
                    <a:pt x="25374" y="785"/>
                  </a:cubicBezTo>
                  <a:cubicBezTo>
                    <a:pt x="25545" y="785"/>
                    <a:pt x="25730" y="600"/>
                    <a:pt x="25730" y="429"/>
                  </a:cubicBezTo>
                  <a:cubicBezTo>
                    <a:pt x="25730" y="186"/>
                    <a:pt x="25545" y="1"/>
                    <a:pt x="2537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4" name="Google Shape;614;p68"/>
            <p:cNvSpPr/>
            <p:nvPr/>
          </p:nvSpPr>
          <p:spPr>
            <a:xfrm rot="-5400000">
              <a:off x="4328765" y="3810699"/>
              <a:ext cx="958554" cy="31057"/>
            </a:xfrm>
            <a:custGeom>
              <a:rect b="b" l="l" r="r" t="t"/>
              <a:pathLst>
                <a:path extrusionOk="0" h="714" w="22037">
                  <a:moveTo>
                    <a:pt x="21623" y="1"/>
                  </a:moveTo>
                  <a:cubicBezTo>
                    <a:pt x="21508" y="1"/>
                    <a:pt x="21323" y="58"/>
                    <a:pt x="21266" y="243"/>
                  </a:cubicBezTo>
                  <a:lnTo>
                    <a:pt x="0" y="243"/>
                  </a:lnTo>
                  <a:lnTo>
                    <a:pt x="0" y="486"/>
                  </a:lnTo>
                  <a:lnTo>
                    <a:pt x="21266" y="486"/>
                  </a:lnTo>
                  <a:cubicBezTo>
                    <a:pt x="21323" y="657"/>
                    <a:pt x="21508" y="714"/>
                    <a:pt x="21623" y="714"/>
                  </a:cubicBezTo>
                  <a:cubicBezTo>
                    <a:pt x="21865" y="714"/>
                    <a:pt x="22036" y="600"/>
                    <a:pt x="22036" y="357"/>
                  </a:cubicBezTo>
                  <a:cubicBezTo>
                    <a:pt x="22036" y="129"/>
                    <a:pt x="21865" y="1"/>
                    <a:pt x="21623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15" name="Google Shape;615;p68"/>
          <p:cNvSpPr txBox="1"/>
          <p:nvPr>
            <p:ph idx="1" type="subTitle"/>
          </p:nvPr>
        </p:nvSpPr>
        <p:spPr>
          <a:xfrm>
            <a:off x="720075" y="2883490"/>
            <a:ext cx="23055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6" name="Google Shape;616;p68"/>
          <p:cNvSpPr txBox="1"/>
          <p:nvPr>
            <p:ph idx="2" type="subTitle"/>
          </p:nvPr>
        </p:nvSpPr>
        <p:spPr>
          <a:xfrm>
            <a:off x="3419293" y="2883490"/>
            <a:ext cx="23055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68"/>
          <p:cNvSpPr txBox="1"/>
          <p:nvPr>
            <p:ph idx="3" type="subTitle"/>
          </p:nvPr>
        </p:nvSpPr>
        <p:spPr>
          <a:xfrm>
            <a:off x="6118519" y="2883490"/>
            <a:ext cx="23055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6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19" name="Google Shape;619;p68"/>
          <p:cNvSpPr txBox="1"/>
          <p:nvPr>
            <p:ph idx="4" type="subTitle"/>
          </p:nvPr>
        </p:nvSpPr>
        <p:spPr>
          <a:xfrm>
            <a:off x="720075" y="2408950"/>
            <a:ext cx="2305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620" name="Google Shape;620;p68"/>
          <p:cNvSpPr txBox="1"/>
          <p:nvPr>
            <p:ph idx="5" type="subTitle"/>
          </p:nvPr>
        </p:nvSpPr>
        <p:spPr>
          <a:xfrm>
            <a:off x="3419296" y="2408950"/>
            <a:ext cx="2305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621" name="Google Shape;621;p68"/>
          <p:cNvSpPr txBox="1"/>
          <p:nvPr>
            <p:ph idx="6" type="subTitle"/>
          </p:nvPr>
        </p:nvSpPr>
        <p:spPr>
          <a:xfrm>
            <a:off x="6118523" y="2408950"/>
            <a:ext cx="2305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69"/>
          <p:cNvSpPr/>
          <p:nvPr/>
        </p:nvSpPr>
        <p:spPr>
          <a:xfrm>
            <a:off x="219475" y="181100"/>
            <a:ext cx="8705100" cy="4781100"/>
          </a:xfrm>
          <a:prstGeom prst="roundRect">
            <a:avLst>
              <a:gd fmla="val 5732" name="adj"/>
            </a:avLst>
          </a:pr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4" name="Google Shape;624;p6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25" name="Google Shape;625;p69"/>
          <p:cNvSpPr txBox="1"/>
          <p:nvPr>
            <p:ph idx="1" type="subTitle"/>
          </p:nvPr>
        </p:nvSpPr>
        <p:spPr>
          <a:xfrm>
            <a:off x="1967648" y="2099176"/>
            <a:ext cx="1978200" cy="6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6" name="Google Shape;626;p69"/>
          <p:cNvSpPr txBox="1"/>
          <p:nvPr>
            <p:ph idx="2" type="subTitle"/>
          </p:nvPr>
        </p:nvSpPr>
        <p:spPr>
          <a:xfrm>
            <a:off x="5198152" y="2099176"/>
            <a:ext cx="1978200" cy="6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7" name="Google Shape;627;p69"/>
          <p:cNvSpPr txBox="1"/>
          <p:nvPr>
            <p:ph idx="3" type="subTitle"/>
          </p:nvPr>
        </p:nvSpPr>
        <p:spPr>
          <a:xfrm>
            <a:off x="1967648" y="3532576"/>
            <a:ext cx="1978200" cy="6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8" name="Google Shape;628;p69"/>
          <p:cNvSpPr txBox="1"/>
          <p:nvPr>
            <p:ph idx="4" type="subTitle"/>
          </p:nvPr>
        </p:nvSpPr>
        <p:spPr>
          <a:xfrm>
            <a:off x="5198152" y="3532576"/>
            <a:ext cx="1978200" cy="6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9" name="Google Shape;629;p69"/>
          <p:cNvSpPr txBox="1"/>
          <p:nvPr>
            <p:ph idx="5" type="subTitle"/>
          </p:nvPr>
        </p:nvSpPr>
        <p:spPr>
          <a:xfrm>
            <a:off x="1967650" y="1611625"/>
            <a:ext cx="1978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630" name="Google Shape;630;p69"/>
          <p:cNvSpPr txBox="1"/>
          <p:nvPr>
            <p:ph idx="6" type="subTitle"/>
          </p:nvPr>
        </p:nvSpPr>
        <p:spPr>
          <a:xfrm>
            <a:off x="5198151" y="1611625"/>
            <a:ext cx="1978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631" name="Google Shape;631;p69"/>
          <p:cNvSpPr txBox="1"/>
          <p:nvPr>
            <p:ph idx="7" type="subTitle"/>
          </p:nvPr>
        </p:nvSpPr>
        <p:spPr>
          <a:xfrm>
            <a:off x="1967650" y="3045075"/>
            <a:ext cx="1978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632" name="Google Shape;632;p69"/>
          <p:cNvSpPr txBox="1"/>
          <p:nvPr>
            <p:ph idx="8" type="subTitle"/>
          </p:nvPr>
        </p:nvSpPr>
        <p:spPr>
          <a:xfrm>
            <a:off x="5198151" y="3045075"/>
            <a:ext cx="1978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70"/>
          <p:cNvSpPr/>
          <p:nvPr/>
        </p:nvSpPr>
        <p:spPr>
          <a:xfrm>
            <a:off x="219475" y="181100"/>
            <a:ext cx="8705100" cy="4781100"/>
          </a:xfrm>
          <a:prstGeom prst="roundRect">
            <a:avLst>
              <a:gd fmla="val 5732" name="adj"/>
            </a:avLst>
          </a:pr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35" name="Google Shape;635;p70"/>
          <p:cNvGrpSpPr/>
          <p:nvPr/>
        </p:nvGrpSpPr>
        <p:grpSpPr>
          <a:xfrm rot="10800000">
            <a:off x="50757" y="-1649516"/>
            <a:ext cx="740390" cy="2806451"/>
            <a:chOff x="8218831" y="2346909"/>
            <a:chExt cx="740390" cy="2806451"/>
          </a:xfrm>
        </p:grpSpPr>
        <p:sp>
          <p:nvSpPr>
            <p:cNvPr id="636" name="Google Shape;636;p70"/>
            <p:cNvSpPr/>
            <p:nvPr/>
          </p:nvSpPr>
          <p:spPr>
            <a:xfrm rot="-5400000">
              <a:off x="7409304" y="3603442"/>
              <a:ext cx="2806450" cy="293383"/>
            </a:xfrm>
            <a:custGeom>
              <a:rect b="b" l="l" r="r" t="t"/>
              <a:pathLst>
                <a:path extrusionOk="0" h="3510" w="33576">
                  <a:moveTo>
                    <a:pt x="33162" y="1"/>
                  </a:moveTo>
                  <a:cubicBezTo>
                    <a:pt x="33048" y="1"/>
                    <a:pt x="32862" y="115"/>
                    <a:pt x="32805" y="229"/>
                  </a:cubicBezTo>
                  <a:lnTo>
                    <a:pt x="18371" y="229"/>
                  </a:lnTo>
                  <a:lnTo>
                    <a:pt x="18371" y="3267"/>
                  </a:lnTo>
                  <a:lnTo>
                    <a:pt x="1" y="3267"/>
                  </a:lnTo>
                  <a:lnTo>
                    <a:pt x="1" y="3509"/>
                  </a:lnTo>
                  <a:lnTo>
                    <a:pt x="18600" y="3509"/>
                  </a:lnTo>
                  <a:lnTo>
                    <a:pt x="18600" y="471"/>
                  </a:lnTo>
                  <a:lnTo>
                    <a:pt x="32805" y="471"/>
                  </a:lnTo>
                  <a:cubicBezTo>
                    <a:pt x="32862" y="657"/>
                    <a:pt x="33048" y="714"/>
                    <a:pt x="33162" y="714"/>
                  </a:cubicBezTo>
                  <a:cubicBezTo>
                    <a:pt x="33404" y="714"/>
                    <a:pt x="33575" y="586"/>
                    <a:pt x="33575" y="357"/>
                  </a:cubicBezTo>
                  <a:cubicBezTo>
                    <a:pt x="33575" y="172"/>
                    <a:pt x="33404" y="1"/>
                    <a:pt x="33162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7" name="Google Shape;637;p70"/>
            <p:cNvSpPr/>
            <p:nvPr/>
          </p:nvSpPr>
          <p:spPr>
            <a:xfrm rot="-5400000">
              <a:off x="7520808" y="3794852"/>
              <a:ext cx="2409421" cy="307593"/>
            </a:xfrm>
            <a:custGeom>
              <a:rect b="b" l="l" r="r" t="t"/>
              <a:pathLst>
                <a:path extrusionOk="0" h="3680" w="28826">
                  <a:moveTo>
                    <a:pt x="28469" y="0"/>
                  </a:moveTo>
                  <a:cubicBezTo>
                    <a:pt x="28298" y="0"/>
                    <a:pt x="28170" y="114"/>
                    <a:pt x="28113" y="285"/>
                  </a:cubicBezTo>
                  <a:lnTo>
                    <a:pt x="17302" y="285"/>
                  </a:lnTo>
                  <a:lnTo>
                    <a:pt x="17302" y="3437"/>
                  </a:lnTo>
                  <a:lnTo>
                    <a:pt x="1" y="3437"/>
                  </a:lnTo>
                  <a:lnTo>
                    <a:pt x="1" y="3680"/>
                  </a:lnTo>
                  <a:lnTo>
                    <a:pt x="17530" y="3680"/>
                  </a:lnTo>
                  <a:lnTo>
                    <a:pt x="17530" y="528"/>
                  </a:lnTo>
                  <a:lnTo>
                    <a:pt x="28113" y="528"/>
                  </a:lnTo>
                  <a:cubicBezTo>
                    <a:pt x="28170" y="642"/>
                    <a:pt x="28298" y="770"/>
                    <a:pt x="28469" y="770"/>
                  </a:cubicBezTo>
                  <a:cubicBezTo>
                    <a:pt x="28655" y="770"/>
                    <a:pt x="28826" y="585"/>
                    <a:pt x="28826" y="414"/>
                  </a:cubicBezTo>
                  <a:cubicBezTo>
                    <a:pt x="28826" y="171"/>
                    <a:pt x="28655" y="0"/>
                    <a:pt x="28469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8" name="Google Shape;638;p70"/>
            <p:cNvSpPr/>
            <p:nvPr/>
          </p:nvSpPr>
          <p:spPr>
            <a:xfrm rot="-5400000">
              <a:off x="7336629" y="3695260"/>
              <a:ext cx="2603756" cy="312441"/>
            </a:xfrm>
            <a:custGeom>
              <a:rect b="b" l="l" r="r" t="t"/>
              <a:pathLst>
                <a:path extrusionOk="0" h="3738" w="31151">
                  <a:moveTo>
                    <a:pt x="30723" y="0"/>
                  </a:moveTo>
                  <a:cubicBezTo>
                    <a:pt x="30609" y="0"/>
                    <a:pt x="30438" y="114"/>
                    <a:pt x="30366" y="229"/>
                  </a:cubicBezTo>
                  <a:lnTo>
                    <a:pt x="16104" y="229"/>
                  </a:lnTo>
                  <a:lnTo>
                    <a:pt x="16104" y="3495"/>
                  </a:lnTo>
                  <a:lnTo>
                    <a:pt x="1" y="3495"/>
                  </a:lnTo>
                  <a:lnTo>
                    <a:pt x="1" y="3737"/>
                  </a:lnTo>
                  <a:lnTo>
                    <a:pt x="16346" y="3737"/>
                  </a:lnTo>
                  <a:lnTo>
                    <a:pt x="16346" y="471"/>
                  </a:lnTo>
                  <a:lnTo>
                    <a:pt x="30366" y="471"/>
                  </a:lnTo>
                  <a:cubicBezTo>
                    <a:pt x="30438" y="642"/>
                    <a:pt x="30609" y="770"/>
                    <a:pt x="30723" y="770"/>
                  </a:cubicBezTo>
                  <a:cubicBezTo>
                    <a:pt x="30965" y="770"/>
                    <a:pt x="31151" y="585"/>
                    <a:pt x="31151" y="357"/>
                  </a:cubicBezTo>
                  <a:cubicBezTo>
                    <a:pt x="31151" y="171"/>
                    <a:pt x="30965" y="0"/>
                    <a:pt x="3072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9" name="Google Shape;639;p70"/>
            <p:cNvSpPr/>
            <p:nvPr/>
          </p:nvSpPr>
          <p:spPr>
            <a:xfrm rot="-5400000">
              <a:off x="7266838" y="3694675"/>
              <a:ext cx="2484564" cy="432803"/>
            </a:xfrm>
            <a:custGeom>
              <a:rect b="b" l="l" r="r" t="t"/>
              <a:pathLst>
                <a:path extrusionOk="0" h="5178" w="29725">
                  <a:moveTo>
                    <a:pt x="29368" y="1"/>
                  </a:moveTo>
                  <a:cubicBezTo>
                    <a:pt x="29183" y="1"/>
                    <a:pt x="29068" y="129"/>
                    <a:pt x="29011" y="243"/>
                  </a:cubicBezTo>
                  <a:lnTo>
                    <a:pt x="18728" y="243"/>
                  </a:lnTo>
                  <a:lnTo>
                    <a:pt x="18728" y="1555"/>
                  </a:lnTo>
                  <a:lnTo>
                    <a:pt x="14977" y="1555"/>
                  </a:lnTo>
                  <a:lnTo>
                    <a:pt x="14977" y="4935"/>
                  </a:lnTo>
                  <a:lnTo>
                    <a:pt x="1" y="4935"/>
                  </a:lnTo>
                  <a:lnTo>
                    <a:pt x="1" y="5178"/>
                  </a:lnTo>
                  <a:lnTo>
                    <a:pt x="15219" y="5178"/>
                  </a:lnTo>
                  <a:lnTo>
                    <a:pt x="15219" y="1783"/>
                  </a:lnTo>
                  <a:lnTo>
                    <a:pt x="18956" y="1783"/>
                  </a:lnTo>
                  <a:lnTo>
                    <a:pt x="18956" y="485"/>
                  </a:lnTo>
                  <a:lnTo>
                    <a:pt x="29011" y="485"/>
                  </a:lnTo>
                  <a:cubicBezTo>
                    <a:pt x="29068" y="657"/>
                    <a:pt x="29183" y="771"/>
                    <a:pt x="29368" y="771"/>
                  </a:cubicBezTo>
                  <a:cubicBezTo>
                    <a:pt x="29596" y="771"/>
                    <a:pt x="29725" y="600"/>
                    <a:pt x="29725" y="357"/>
                  </a:cubicBezTo>
                  <a:cubicBezTo>
                    <a:pt x="29725" y="186"/>
                    <a:pt x="29596" y="1"/>
                    <a:pt x="29368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0" name="Google Shape;640;p70"/>
            <p:cNvSpPr/>
            <p:nvPr/>
          </p:nvSpPr>
          <p:spPr>
            <a:xfrm rot="-5400000">
              <a:off x="7264499" y="3772159"/>
              <a:ext cx="2335532" cy="426869"/>
            </a:xfrm>
            <a:custGeom>
              <a:rect b="b" l="l" r="r" t="t"/>
              <a:pathLst>
                <a:path extrusionOk="0" h="5107" w="27942">
                  <a:moveTo>
                    <a:pt x="27585" y="0"/>
                  </a:moveTo>
                  <a:cubicBezTo>
                    <a:pt x="27400" y="0"/>
                    <a:pt x="27286" y="114"/>
                    <a:pt x="27229" y="228"/>
                  </a:cubicBezTo>
                  <a:lnTo>
                    <a:pt x="17302" y="228"/>
                  </a:lnTo>
                  <a:lnTo>
                    <a:pt x="17302" y="1369"/>
                  </a:lnTo>
                  <a:lnTo>
                    <a:pt x="14035" y="1369"/>
                  </a:lnTo>
                  <a:lnTo>
                    <a:pt x="14035" y="4864"/>
                  </a:lnTo>
                  <a:lnTo>
                    <a:pt x="1" y="4864"/>
                  </a:lnTo>
                  <a:lnTo>
                    <a:pt x="1" y="5106"/>
                  </a:lnTo>
                  <a:lnTo>
                    <a:pt x="14264" y="5106"/>
                  </a:lnTo>
                  <a:lnTo>
                    <a:pt x="14264" y="1598"/>
                  </a:lnTo>
                  <a:lnTo>
                    <a:pt x="17530" y="1598"/>
                  </a:lnTo>
                  <a:lnTo>
                    <a:pt x="17530" y="471"/>
                  </a:lnTo>
                  <a:lnTo>
                    <a:pt x="27229" y="471"/>
                  </a:lnTo>
                  <a:cubicBezTo>
                    <a:pt x="27286" y="656"/>
                    <a:pt x="27400" y="713"/>
                    <a:pt x="27585" y="713"/>
                  </a:cubicBezTo>
                  <a:cubicBezTo>
                    <a:pt x="27756" y="713"/>
                    <a:pt x="27942" y="585"/>
                    <a:pt x="27942" y="357"/>
                  </a:cubicBezTo>
                  <a:cubicBezTo>
                    <a:pt x="27942" y="171"/>
                    <a:pt x="27756" y="0"/>
                    <a:pt x="27585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1" name="Google Shape;641;p70"/>
            <p:cNvSpPr/>
            <p:nvPr/>
          </p:nvSpPr>
          <p:spPr>
            <a:xfrm rot="-5400000">
              <a:off x="7898072" y="4609597"/>
              <a:ext cx="958636" cy="128888"/>
            </a:xfrm>
            <a:custGeom>
              <a:rect b="b" l="l" r="r" t="t"/>
              <a:pathLst>
                <a:path extrusionOk="0" h="1542" w="11469">
                  <a:moveTo>
                    <a:pt x="11112" y="1"/>
                  </a:moveTo>
                  <a:cubicBezTo>
                    <a:pt x="10940" y="1"/>
                    <a:pt x="10755" y="172"/>
                    <a:pt x="10755" y="358"/>
                  </a:cubicBezTo>
                  <a:cubicBezTo>
                    <a:pt x="10755" y="529"/>
                    <a:pt x="10883" y="714"/>
                    <a:pt x="10997" y="714"/>
                  </a:cubicBezTo>
                  <a:lnTo>
                    <a:pt x="10997" y="1313"/>
                  </a:lnTo>
                  <a:lnTo>
                    <a:pt x="1" y="1313"/>
                  </a:lnTo>
                  <a:lnTo>
                    <a:pt x="1" y="1541"/>
                  </a:lnTo>
                  <a:lnTo>
                    <a:pt x="11240" y="1541"/>
                  </a:lnTo>
                  <a:lnTo>
                    <a:pt x="11240" y="714"/>
                  </a:lnTo>
                  <a:cubicBezTo>
                    <a:pt x="11411" y="714"/>
                    <a:pt x="11468" y="529"/>
                    <a:pt x="11468" y="358"/>
                  </a:cubicBezTo>
                  <a:cubicBezTo>
                    <a:pt x="11468" y="172"/>
                    <a:pt x="11354" y="1"/>
                    <a:pt x="11112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2" name="Google Shape;642;p70"/>
            <p:cNvSpPr/>
            <p:nvPr/>
          </p:nvSpPr>
          <p:spPr>
            <a:xfrm rot="-5400000">
              <a:off x="7893308" y="4534537"/>
              <a:ext cx="1038460" cy="199183"/>
            </a:xfrm>
            <a:custGeom>
              <a:rect b="b" l="l" r="r" t="t"/>
              <a:pathLst>
                <a:path extrusionOk="0" h="2383" w="12424">
                  <a:moveTo>
                    <a:pt x="12067" y="1"/>
                  </a:moveTo>
                  <a:cubicBezTo>
                    <a:pt x="11896" y="1"/>
                    <a:pt x="11711" y="172"/>
                    <a:pt x="11711" y="358"/>
                  </a:cubicBezTo>
                  <a:cubicBezTo>
                    <a:pt x="11711" y="529"/>
                    <a:pt x="11825" y="714"/>
                    <a:pt x="11953" y="714"/>
                  </a:cubicBezTo>
                  <a:lnTo>
                    <a:pt x="11953" y="2140"/>
                  </a:lnTo>
                  <a:lnTo>
                    <a:pt x="1" y="2140"/>
                  </a:lnTo>
                  <a:lnTo>
                    <a:pt x="1" y="2383"/>
                  </a:lnTo>
                  <a:lnTo>
                    <a:pt x="12181" y="2383"/>
                  </a:lnTo>
                  <a:lnTo>
                    <a:pt x="12181" y="714"/>
                  </a:lnTo>
                  <a:cubicBezTo>
                    <a:pt x="12367" y="714"/>
                    <a:pt x="12424" y="529"/>
                    <a:pt x="12424" y="358"/>
                  </a:cubicBezTo>
                  <a:cubicBezTo>
                    <a:pt x="12424" y="172"/>
                    <a:pt x="12310" y="1"/>
                    <a:pt x="12067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3" name="Google Shape;643;p70"/>
            <p:cNvSpPr/>
            <p:nvPr/>
          </p:nvSpPr>
          <p:spPr>
            <a:xfrm rot="-5400000">
              <a:off x="7885576" y="4457597"/>
              <a:ext cx="1123132" cy="268391"/>
            </a:xfrm>
            <a:custGeom>
              <a:rect b="b" l="l" r="r" t="t"/>
              <a:pathLst>
                <a:path extrusionOk="0" h="3211" w="13437">
                  <a:moveTo>
                    <a:pt x="13080" y="1"/>
                  </a:moveTo>
                  <a:cubicBezTo>
                    <a:pt x="12837" y="1"/>
                    <a:pt x="12666" y="172"/>
                    <a:pt x="12666" y="358"/>
                  </a:cubicBezTo>
                  <a:cubicBezTo>
                    <a:pt x="12666" y="529"/>
                    <a:pt x="12780" y="714"/>
                    <a:pt x="12966" y="714"/>
                  </a:cubicBezTo>
                  <a:lnTo>
                    <a:pt x="12966" y="2968"/>
                  </a:lnTo>
                  <a:lnTo>
                    <a:pt x="1" y="2968"/>
                  </a:lnTo>
                  <a:lnTo>
                    <a:pt x="1" y="3210"/>
                  </a:lnTo>
                  <a:lnTo>
                    <a:pt x="13194" y="3210"/>
                  </a:lnTo>
                  <a:lnTo>
                    <a:pt x="13194" y="714"/>
                  </a:lnTo>
                  <a:cubicBezTo>
                    <a:pt x="13322" y="714"/>
                    <a:pt x="13436" y="529"/>
                    <a:pt x="13436" y="358"/>
                  </a:cubicBezTo>
                  <a:cubicBezTo>
                    <a:pt x="13436" y="172"/>
                    <a:pt x="13251" y="1"/>
                    <a:pt x="13080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44" name="Google Shape;644;p70"/>
          <p:cNvGrpSpPr/>
          <p:nvPr/>
        </p:nvGrpSpPr>
        <p:grpSpPr>
          <a:xfrm>
            <a:off x="8430766" y="2624661"/>
            <a:ext cx="536528" cy="2528698"/>
            <a:chOff x="8143116" y="2624662"/>
            <a:chExt cx="536528" cy="2528698"/>
          </a:xfrm>
        </p:grpSpPr>
        <p:sp>
          <p:nvSpPr>
            <p:cNvPr id="645" name="Google Shape;645;p70"/>
            <p:cNvSpPr/>
            <p:nvPr/>
          </p:nvSpPr>
          <p:spPr>
            <a:xfrm rot="-5400000">
              <a:off x="7445679" y="3919393"/>
              <a:ext cx="2235397" cy="232533"/>
            </a:xfrm>
            <a:custGeom>
              <a:rect b="b" l="l" r="r" t="t"/>
              <a:pathLst>
                <a:path extrusionOk="0" h="2782" w="26744">
                  <a:moveTo>
                    <a:pt x="26330" y="0"/>
                  </a:moveTo>
                  <a:cubicBezTo>
                    <a:pt x="26216" y="0"/>
                    <a:pt x="26030" y="114"/>
                    <a:pt x="25973" y="286"/>
                  </a:cubicBezTo>
                  <a:lnTo>
                    <a:pt x="17116" y="286"/>
                  </a:lnTo>
                  <a:lnTo>
                    <a:pt x="14863" y="2553"/>
                  </a:lnTo>
                  <a:lnTo>
                    <a:pt x="1" y="2553"/>
                  </a:lnTo>
                  <a:lnTo>
                    <a:pt x="1" y="2782"/>
                  </a:lnTo>
                  <a:lnTo>
                    <a:pt x="14920" y="2782"/>
                  </a:lnTo>
                  <a:lnTo>
                    <a:pt x="17245" y="528"/>
                  </a:lnTo>
                  <a:lnTo>
                    <a:pt x="25973" y="528"/>
                  </a:lnTo>
                  <a:cubicBezTo>
                    <a:pt x="26030" y="642"/>
                    <a:pt x="26216" y="770"/>
                    <a:pt x="26330" y="770"/>
                  </a:cubicBezTo>
                  <a:cubicBezTo>
                    <a:pt x="26572" y="770"/>
                    <a:pt x="26744" y="585"/>
                    <a:pt x="26744" y="414"/>
                  </a:cubicBezTo>
                  <a:cubicBezTo>
                    <a:pt x="26744" y="171"/>
                    <a:pt x="26572" y="0"/>
                    <a:pt x="26330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6" name="Google Shape;646;p70"/>
            <p:cNvSpPr/>
            <p:nvPr/>
          </p:nvSpPr>
          <p:spPr>
            <a:xfrm rot="-5400000">
              <a:off x="7411119" y="4023081"/>
              <a:ext cx="1987401" cy="273156"/>
            </a:xfrm>
            <a:custGeom>
              <a:rect b="b" l="l" r="r" t="t"/>
              <a:pathLst>
                <a:path extrusionOk="0" h="3268" w="23777">
                  <a:moveTo>
                    <a:pt x="23363" y="1"/>
                  </a:moveTo>
                  <a:cubicBezTo>
                    <a:pt x="23235" y="1"/>
                    <a:pt x="23064" y="58"/>
                    <a:pt x="23007" y="229"/>
                  </a:cubicBezTo>
                  <a:lnTo>
                    <a:pt x="16588" y="229"/>
                  </a:lnTo>
                  <a:lnTo>
                    <a:pt x="13793" y="3025"/>
                  </a:lnTo>
                  <a:lnTo>
                    <a:pt x="1" y="3025"/>
                  </a:lnTo>
                  <a:lnTo>
                    <a:pt x="1" y="3267"/>
                  </a:lnTo>
                  <a:lnTo>
                    <a:pt x="13850" y="3267"/>
                  </a:lnTo>
                  <a:lnTo>
                    <a:pt x="16703" y="472"/>
                  </a:lnTo>
                  <a:lnTo>
                    <a:pt x="23007" y="472"/>
                  </a:lnTo>
                  <a:cubicBezTo>
                    <a:pt x="23064" y="586"/>
                    <a:pt x="23235" y="714"/>
                    <a:pt x="23363" y="714"/>
                  </a:cubicBezTo>
                  <a:cubicBezTo>
                    <a:pt x="23591" y="714"/>
                    <a:pt x="23777" y="529"/>
                    <a:pt x="23777" y="357"/>
                  </a:cubicBezTo>
                  <a:cubicBezTo>
                    <a:pt x="23777" y="115"/>
                    <a:pt x="23591" y="1"/>
                    <a:pt x="23363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7" name="Google Shape;647;p70"/>
            <p:cNvSpPr/>
            <p:nvPr/>
          </p:nvSpPr>
          <p:spPr>
            <a:xfrm rot="-5400000">
              <a:off x="7217368" y="3764970"/>
              <a:ext cx="2528697" cy="248080"/>
            </a:xfrm>
            <a:custGeom>
              <a:rect b="b" l="l" r="r" t="t"/>
              <a:pathLst>
                <a:path extrusionOk="0" h="2968" w="30253">
                  <a:moveTo>
                    <a:pt x="29839" y="1"/>
                  </a:moveTo>
                  <a:cubicBezTo>
                    <a:pt x="29725" y="1"/>
                    <a:pt x="29539" y="115"/>
                    <a:pt x="29482" y="229"/>
                  </a:cubicBezTo>
                  <a:lnTo>
                    <a:pt x="16760" y="229"/>
                  </a:lnTo>
                  <a:lnTo>
                    <a:pt x="14264" y="2725"/>
                  </a:lnTo>
                  <a:lnTo>
                    <a:pt x="1" y="2725"/>
                  </a:lnTo>
                  <a:lnTo>
                    <a:pt x="1" y="2967"/>
                  </a:lnTo>
                  <a:lnTo>
                    <a:pt x="14321" y="2967"/>
                  </a:lnTo>
                  <a:lnTo>
                    <a:pt x="16817" y="471"/>
                  </a:lnTo>
                  <a:lnTo>
                    <a:pt x="29482" y="471"/>
                  </a:lnTo>
                  <a:cubicBezTo>
                    <a:pt x="29539" y="642"/>
                    <a:pt x="29725" y="771"/>
                    <a:pt x="29839" y="771"/>
                  </a:cubicBezTo>
                  <a:cubicBezTo>
                    <a:pt x="30081" y="771"/>
                    <a:pt x="30252" y="585"/>
                    <a:pt x="30252" y="357"/>
                  </a:cubicBezTo>
                  <a:cubicBezTo>
                    <a:pt x="30252" y="172"/>
                    <a:pt x="30081" y="1"/>
                    <a:pt x="29839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8" name="Google Shape;648;p70"/>
            <p:cNvSpPr/>
            <p:nvPr/>
          </p:nvSpPr>
          <p:spPr>
            <a:xfrm rot="-5400000">
              <a:off x="7095211" y="3791843"/>
              <a:ext cx="2409421" cy="313611"/>
            </a:xfrm>
            <a:custGeom>
              <a:rect b="b" l="l" r="r" t="t"/>
              <a:pathLst>
                <a:path extrusionOk="0" h="3752" w="28826">
                  <a:moveTo>
                    <a:pt x="28469" y="0"/>
                  </a:moveTo>
                  <a:cubicBezTo>
                    <a:pt x="28298" y="0"/>
                    <a:pt x="28170" y="129"/>
                    <a:pt x="28113" y="300"/>
                  </a:cubicBezTo>
                  <a:lnTo>
                    <a:pt x="16588" y="300"/>
                  </a:lnTo>
                  <a:lnTo>
                    <a:pt x="13322" y="3509"/>
                  </a:lnTo>
                  <a:lnTo>
                    <a:pt x="1" y="3509"/>
                  </a:lnTo>
                  <a:lnTo>
                    <a:pt x="1" y="3751"/>
                  </a:lnTo>
                  <a:lnTo>
                    <a:pt x="13436" y="3751"/>
                  </a:lnTo>
                  <a:lnTo>
                    <a:pt x="16703" y="542"/>
                  </a:lnTo>
                  <a:lnTo>
                    <a:pt x="28113" y="542"/>
                  </a:lnTo>
                  <a:cubicBezTo>
                    <a:pt x="28170" y="656"/>
                    <a:pt x="28298" y="785"/>
                    <a:pt x="28469" y="785"/>
                  </a:cubicBezTo>
                  <a:cubicBezTo>
                    <a:pt x="28655" y="785"/>
                    <a:pt x="28826" y="599"/>
                    <a:pt x="28826" y="428"/>
                  </a:cubicBezTo>
                  <a:cubicBezTo>
                    <a:pt x="28826" y="186"/>
                    <a:pt x="28655" y="0"/>
                    <a:pt x="28469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49" name="Google Shape;649;p7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50" name="Google Shape;650;p70"/>
          <p:cNvSpPr txBox="1"/>
          <p:nvPr>
            <p:ph idx="1" type="subTitle"/>
          </p:nvPr>
        </p:nvSpPr>
        <p:spPr>
          <a:xfrm>
            <a:off x="1101175" y="1946457"/>
            <a:ext cx="1986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70"/>
          <p:cNvSpPr txBox="1"/>
          <p:nvPr>
            <p:ph idx="2" type="subTitle"/>
          </p:nvPr>
        </p:nvSpPr>
        <p:spPr>
          <a:xfrm>
            <a:off x="3578947" y="1946457"/>
            <a:ext cx="1986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2" name="Google Shape;652;p70"/>
          <p:cNvSpPr txBox="1"/>
          <p:nvPr>
            <p:ph idx="3" type="subTitle"/>
          </p:nvPr>
        </p:nvSpPr>
        <p:spPr>
          <a:xfrm>
            <a:off x="1101175" y="3483332"/>
            <a:ext cx="1986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70"/>
          <p:cNvSpPr txBox="1"/>
          <p:nvPr>
            <p:ph idx="4" type="subTitle"/>
          </p:nvPr>
        </p:nvSpPr>
        <p:spPr>
          <a:xfrm>
            <a:off x="3578947" y="3483332"/>
            <a:ext cx="1986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70"/>
          <p:cNvSpPr txBox="1"/>
          <p:nvPr>
            <p:ph idx="5" type="subTitle"/>
          </p:nvPr>
        </p:nvSpPr>
        <p:spPr>
          <a:xfrm>
            <a:off x="6056725" y="1946457"/>
            <a:ext cx="1986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5" name="Google Shape;655;p70"/>
          <p:cNvSpPr txBox="1"/>
          <p:nvPr>
            <p:ph idx="6" type="subTitle"/>
          </p:nvPr>
        </p:nvSpPr>
        <p:spPr>
          <a:xfrm>
            <a:off x="6056725" y="3483332"/>
            <a:ext cx="1986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6" name="Google Shape;656;p70"/>
          <p:cNvSpPr txBox="1"/>
          <p:nvPr>
            <p:ph idx="7" type="subTitle"/>
          </p:nvPr>
        </p:nvSpPr>
        <p:spPr>
          <a:xfrm>
            <a:off x="1101175" y="1536976"/>
            <a:ext cx="1986000" cy="509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657" name="Google Shape;657;p70"/>
          <p:cNvSpPr txBox="1"/>
          <p:nvPr>
            <p:ph idx="8" type="subTitle"/>
          </p:nvPr>
        </p:nvSpPr>
        <p:spPr>
          <a:xfrm>
            <a:off x="3578947" y="1536976"/>
            <a:ext cx="1986000" cy="509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658" name="Google Shape;658;p70"/>
          <p:cNvSpPr txBox="1"/>
          <p:nvPr>
            <p:ph idx="9" type="subTitle"/>
          </p:nvPr>
        </p:nvSpPr>
        <p:spPr>
          <a:xfrm>
            <a:off x="1101175" y="3073851"/>
            <a:ext cx="1986000" cy="509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659" name="Google Shape;659;p70"/>
          <p:cNvSpPr txBox="1"/>
          <p:nvPr>
            <p:ph idx="13" type="subTitle"/>
          </p:nvPr>
        </p:nvSpPr>
        <p:spPr>
          <a:xfrm>
            <a:off x="3578947" y="3073851"/>
            <a:ext cx="1986000" cy="509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660" name="Google Shape;660;p70"/>
          <p:cNvSpPr txBox="1"/>
          <p:nvPr>
            <p:ph idx="14" type="subTitle"/>
          </p:nvPr>
        </p:nvSpPr>
        <p:spPr>
          <a:xfrm>
            <a:off x="6056725" y="1536976"/>
            <a:ext cx="1986000" cy="509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661" name="Google Shape;661;p70"/>
          <p:cNvSpPr txBox="1"/>
          <p:nvPr>
            <p:ph idx="15" type="subTitle"/>
          </p:nvPr>
        </p:nvSpPr>
        <p:spPr>
          <a:xfrm>
            <a:off x="6056725" y="3073851"/>
            <a:ext cx="1986000" cy="509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71"/>
          <p:cNvSpPr/>
          <p:nvPr/>
        </p:nvSpPr>
        <p:spPr>
          <a:xfrm>
            <a:off x="219475" y="181100"/>
            <a:ext cx="8705100" cy="4781100"/>
          </a:xfrm>
          <a:prstGeom prst="roundRect">
            <a:avLst>
              <a:gd fmla="val 5732" name="adj"/>
            </a:avLst>
          </a:pr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4" name="Google Shape;664;p71"/>
          <p:cNvSpPr txBox="1"/>
          <p:nvPr>
            <p:ph type="title"/>
          </p:nvPr>
        </p:nvSpPr>
        <p:spPr>
          <a:xfrm>
            <a:off x="4118275" y="630550"/>
            <a:ext cx="4312500" cy="76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65" name="Google Shape;665;p71"/>
          <p:cNvSpPr txBox="1"/>
          <p:nvPr>
            <p:ph idx="1" type="subTitle"/>
          </p:nvPr>
        </p:nvSpPr>
        <p:spPr>
          <a:xfrm>
            <a:off x="4118275" y="1356469"/>
            <a:ext cx="4312500" cy="4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666" name="Google Shape;666;p71"/>
          <p:cNvSpPr txBox="1"/>
          <p:nvPr>
            <p:ph idx="2" type="title"/>
          </p:nvPr>
        </p:nvSpPr>
        <p:spPr>
          <a:xfrm>
            <a:off x="4118275" y="2004460"/>
            <a:ext cx="4312500" cy="76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67" name="Google Shape;667;p71"/>
          <p:cNvSpPr txBox="1"/>
          <p:nvPr>
            <p:ph idx="3" type="subTitle"/>
          </p:nvPr>
        </p:nvSpPr>
        <p:spPr>
          <a:xfrm>
            <a:off x="4118275" y="2728056"/>
            <a:ext cx="4312500" cy="4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668" name="Google Shape;668;p71"/>
          <p:cNvSpPr txBox="1"/>
          <p:nvPr>
            <p:ph idx="4" type="title"/>
          </p:nvPr>
        </p:nvSpPr>
        <p:spPr>
          <a:xfrm>
            <a:off x="4118275" y="3378371"/>
            <a:ext cx="4312500" cy="76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69" name="Google Shape;669;p71"/>
          <p:cNvSpPr txBox="1"/>
          <p:nvPr>
            <p:ph idx="5" type="subTitle"/>
          </p:nvPr>
        </p:nvSpPr>
        <p:spPr>
          <a:xfrm>
            <a:off x="4118275" y="4104649"/>
            <a:ext cx="4312500" cy="4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grpSp>
        <p:nvGrpSpPr>
          <p:cNvPr id="670" name="Google Shape;670;p71"/>
          <p:cNvGrpSpPr/>
          <p:nvPr/>
        </p:nvGrpSpPr>
        <p:grpSpPr>
          <a:xfrm>
            <a:off x="-2" y="91397"/>
            <a:ext cx="2581576" cy="4960722"/>
            <a:chOff x="-2" y="91397"/>
            <a:chExt cx="2581576" cy="4960722"/>
          </a:xfrm>
        </p:grpSpPr>
        <p:grpSp>
          <p:nvGrpSpPr>
            <p:cNvPr id="671" name="Google Shape;671;p71"/>
            <p:cNvGrpSpPr/>
            <p:nvPr/>
          </p:nvGrpSpPr>
          <p:grpSpPr>
            <a:xfrm rot="5400000">
              <a:off x="716104" y="1036885"/>
              <a:ext cx="1149364" cy="2581575"/>
              <a:chOff x="1390914" y="2488357"/>
              <a:chExt cx="811526" cy="1822760"/>
            </a:xfrm>
          </p:grpSpPr>
          <p:sp>
            <p:nvSpPr>
              <p:cNvPr id="672" name="Google Shape;672;p71"/>
              <p:cNvSpPr/>
              <p:nvPr/>
            </p:nvSpPr>
            <p:spPr>
              <a:xfrm rot="-5400000">
                <a:off x="1739909" y="2894384"/>
                <a:ext cx="868558" cy="56503"/>
              </a:xfrm>
              <a:custGeom>
                <a:rect b="b" l="l" r="r" t="t"/>
                <a:pathLst>
                  <a:path extrusionOk="0" h="1299" w="19968">
                    <a:moveTo>
                      <a:pt x="19554" y="0"/>
                    </a:moveTo>
                    <a:cubicBezTo>
                      <a:pt x="19426" y="0"/>
                      <a:pt x="19255" y="114"/>
                      <a:pt x="19198" y="229"/>
                    </a:cubicBezTo>
                    <a:lnTo>
                      <a:pt x="0" y="229"/>
                    </a:lnTo>
                    <a:lnTo>
                      <a:pt x="0" y="1298"/>
                    </a:lnTo>
                    <a:lnTo>
                      <a:pt x="228" y="1298"/>
                    </a:lnTo>
                    <a:lnTo>
                      <a:pt x="228" y="471"/>
                    </a:lnTo>
                    <a:lnTo>
                      <a:pt x="19198" y="471"/>
                    </a:lnTo>
                    <a:cubicBezTo>
                      <a:pt x="19255" y="642"/>
                      <a:pt x="19426" y="770"/>
                      <a:pt x="19554" y="770"/>
                    </a:cubicBezTo>
                    <a:cubicBezTo>
                      <a:pt x="19783" y="770"/>
                      <a:pt x="19968" y="585"/>
                      <a:pt x="19968" y="357"/>
                    </a:cubicBezTo>
                    <a:cubicBezTo>
                      <a:pt x="19968" y="171"/>
                      <a:pt x="19783" y="0"/>
                      <a:pt x="1955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3" name="Google Shape;673;p71"/>
              <p:cNvSpPr/>
              <p:nvPr/>
            </p:nvSpPr>
            <p:spPr>
              <a:xfrm rot="-5400000">
                <a:off x="1765616" y="2959195"/>
                <a:ext cx="778040" cy="95608"/>
              </a:xfrm>
              <a:custGeom>
                <a:rect b="b" l="l" r="r" t="t"/>
                <a:pathLst>
                  <a:path extrusionOk="0" h="2198" w="17887">
                    <a:moveTo>
                      <a:pt x="17472" y="1"/>
                    </a:moveTo>
                    <a:cubicBezTo>
                      <a:pt x="17358" y="1"/>
                      <a:pt x="17173" y="115"/>
                      <a:pt x="17116" y="243"/>
                    </a:cubicBezTo>
                    <a:lnTo>
                      <a:pt x="0" y="243"/>
                    </a:lnTo>
                    <a:lnTo>
                      <a:pt x="0" y="2197"/>
                    </a:lnTo>
                    <a:lnTo>
                      <a:pt x="243" y="2197"/>
                    </a:lnTo>
                    <a:lnTo>
                      <a:pt x="243" y="471"/>
                    </a:lnTo>
                    <a:lnTo>
                      <a:pt x="17116" y="471"/>
                    </a:lnTo>
                    <a:cubicBezTo>
                      <a:pt x="17173" y="657"/>
                      <a:pt x="17358" y="714"/>
                      <a:pt x="17472" y="714"/>
                    </a:cubicBezTo>
                    <a:cubicBezTo>
                      <a:pt x="17715" y="714"/>
                      <a:pt x="17886" y="600"/>
                      <a:pt x="17886" y="357"/>
                    </a:cubicBezTo>
                    <a:cubicBezTo>
                      <a:pt x="17886" y="186"/>
                      <a:pt x="17715" y="1"/>
                      <a:pt x="1747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4" name="Google Shape;674;p71"/>
              <p:cNvSpPr/>
              <p:nvPr/>
            </p:nvSpPr>
            <p:spPr>
              <a:xfrm rot="-5400000">
                <a:off x="1756634" y="3001714"/>
                <a:ext cx="760032" cy="131580"/>
              </a:xfrm>
              <a:custGeom>
                <a:rect b="b" l="l" r="r" t="t"/>
                <a:pathLst>
                  <a:path extrusionOk="0" h="3025" w="17473">
                    <a:moveTo>
                      <a:pt x="17116" y="0"/>
                    </a:moveTo>
                    <a:cubicBezTo>
                      <a:pt x="16931" y="0"/>
                      <a:pt x="16817" y="58"/>
                      <a:pt x="16759" y="229"/>
                    </a:cubicBezTo>
                    <a:lnTo>
                      <a:pt x="1" y="229"/>
                    </a:lnTo>
                    <a:lnTo>
                      <a:pt x="1" y="3024"/>
                    </a:lnTo>
                    <a:lnTo>
                      <a:pt x="243" y="3024"/>
                    </a:lnTo>
                    <a:lnTo>
                      <a:pt x="243" y="471"/>
                    </a:lnTo>
                    <a:lnTo>
                      <a:pt x="16759" y="471"/>
                    </a:lnTo>
                    <a:cubicBezTo>
                      <a:pt x="16817" y="585"/>
                      <a:pt x="16931" y="714"/>
                      <a:pt x="17116" y="714"/>
                    </a:cubicBezTo>
                    <a:cubicBezTo>
                      <a:pt x="17287" y="714"/>
                      <a:pt x="17473" y="528"/>
                      <a:pt x="17473" y="357"/>
                    </a:cubicBezTo>
                    <a:cubicBezTo>
                      <a:pt x="17473" y="115"/>
                      <a:pt x="17287" y="0"/>
                      <a:pt x="1711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5" name="Google Shape;675;p71"/>
              <p:cNvSpPr/>
              <p:nvPr/>
            </p:nvSpPr>
            <p:spPr>
              <a:xfrm rot="-5400000">
                <a:off x="1370420" y="3504542"/>
                <a:ext cx="1460472" cy="152676"/>
              </a:xfrm>
              <a:custGeom>
                <a:rect b="b" l="l" r="r" t="t"/>
                <a:pathLst>
                  <a:path extrusionOk="0" h="3510" w="33576">
                    <a:moveTo>
                      <a:pt x="33162" y="1"/>
                    </a:moveTo>
                    <a:cubicBezTo>
                      <a:pt x="33048" y="1"/>
                      <a:pt x="32862" y="115"/>
                      <a:pt x="32805" y="229"/>
                    </a:cubicBezTo>
                    <a:lnTo>
                      <a:pt x="18371" y="229"/>
                    </a:lnTo>
                    <a:lnTo>
                      <a:pt x="18371" y="3267"/>
                    </a:lnTo>
                    <a:lnTo>
                      <a:pt x="1" y="3267"/>
                    </a:lnTo>
                    <a:lnTo>
                      <a:pt x="1" y="3509"/>
                    </a:lnTo>
                    <a:lnTo>
                      <a:pt x="18600" y="3509"/>
                    </a:lnTo>
                    <a:lnTo>
                      <a:pt x="18600" y="471"/>
                    </a:lnTo>
                    <a:lnTo>
                      <a:pt x="32805" y="471"/>
                    </a:lnTo>
                    <a:cubicBezTo>
                      <a:pt x="32862" y="657"/>
                      <a:pt x="33048" y="714"/>
                      <a:pt x="33162" y="714"/>
                    </a:cubicBezTo>
                    <a:cubicBezTo>
                      <a:pt x="33404" y="714"/>
                      <a:pt x="33575" y="586"/>
                      <a:pt x="33575" y="357"/>
                    </a:cubicBezTo>
                    <a:cubicBezTo>
                      <a:pt x="33575" y="172"/>
                      <a:pt x="33404" y="1"/>
                      <a:pt x="3316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6" name="Google Shape;676;p71"/>
              <p:cNvSpPr/>
              <p:nvPr/>
            </p:nvSpPr>
            <p:spPr>
              <a:xfrm rot="-5400000">
                <a:off x="1428446" y="3604151"/>
                <a:ext cx="1253859" cy="160071"/>
              </a:xfrm>
              <a:custGeom>
                <a:rect b="b" l="l" r="r" t="t"/>
                <a:pathLst>
                  <a:path extrusionOk="0" h="3680" w="28826">
                    <a:moveTo>
                      <a:pt x="28469" y="0"/>
                    </a:moveTo>
                    <a:cubicBezTo>
                      <a:pt x="28298" y="0"/>
                      <a:pt x="28170" y="114"/>
                      <a:pt x="28113" y="285"/>
                    </a:cubicBezTo>
                    <a:lnTo>
                      <a:pt x="17302" y="285"/>
                    </a:lnTo>
                    <a:lnTo>
                      <a:pt x="17302" y="3437"/>
                    </a:lnTo>
                    <a:lnTo>
                      <a:pt x="1" y="3437"/>
                    </a:lnTo>
                    <a:lnTo>
                      <a:pt x="1" y="3680"/>
                    </a:lnTo>
                    <a:lnTo>
                      <a:pt x="17530" y="3680"/>
                    </a:lnTo>
                    <a:lnTo>
                      <a:pt x="17530" y="528"/>
                    </a:lnTo>
                    <a:lnTo>
                      <a:pt x="28113" y="528"/>
                    </a:lnTo>
                    <a:cubicBezTo>
                      <a:pt x="28170" y="642"/>
                      <a:pt x="28298" y="770"/>
                      <a:pt x="28469" y="770"/>
                    </a:cubicBezTo>
                    <a:cubicBezTo>
                      <a:pt x="28655" y="770"/>
                      <a:pt x="28826" y="585"/>
                      <a:pt x="28826" y="414"/>
                    </a:cubicBezTo>
                    <a:cubicBezTo>
                      <a:pt x="28826" y="171"/>
                      <a:pt x="28655" y="0"/>
                      <a:pt x="2846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7" name="Google Shape;677;p71"/>
              <p:cNvSpPr/>
              <p:nvPr/>
            </p:nvSpPr>
            <p:spPr>
              <a:xfrm rot="-5400000">
                <a:off x="1332600" y="3552324"/>
                <a:ext cx="1354991" cy="162594"/>
              </a:xfrm>
              <a:custGeom>
                <a:rect b="b" l="l" r="r" t="t"/>
                <a:pathLst>
                  <a:path extrusionOk="0" h="3738" w="31151">
                    <a:moveTo>
                      <a:pt x="30723" y="0"/>
                    </a:moveTo>
                    <a:cubicBezTo>
                      <a:pt x="30609" y="0"/>
                      <a:pt x="30438" y="114"/>
                      <a:pt x="30366" y="229"/>
                    </a:cubicBezTo>
                    <a:lnTo>
                      <a:pt x="16104" y="229"/>
                    </a:lnTo>
                    <a:lnTo>
                      <a:pt x="16104" y="3495"/>
                    </a:lnTo>
                    <a:lnTo>
                      <a:pt x="1" y="3495"/>
                    </a:lnTo>
                    <a:lnTo>
                      <a:pt x="1" y="3737"/>
                    </a:lnTo>
                    <a:lnTo>
                      <a:pt x="16346" y="3737"/>
                    </a:lnTo>
                    <a:lnTo>
                      <a:pt x="16346" y="471"/>
                    </a:lnTo>
                    <a:lnTo>
                      <a:pt x="30366" y="471"/>
                    </a:lnTo>
                    <a:cubicBezTo>
                      <a:pt x="30438" y="642"/>
                      <a:pt x="30609" y="770"/>
                      <a:pt x="30723" y="770"/>
                    </a:cubicBezTo>
                    <a:cubicBezTo>
                      <a:pt x="30965" y="770"/>
                      <a:pt x="31151" y="585"/>
                      <a:pt x="31151" y="357"/>
                    </a:cubicBezTo>
                    <a:cubicBezTo>
                      <a:pt x="31151" y="171"/>
                      <a:pt x="30965" y="0"/>
                      <a:pt x="3072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8" name="Google Shape;678;p71"/>
              <p:cNvSpPr/>
              <p:nvPr/>
            </p:nvSpPr>
            <p:spPr>
              <a:xfrm rot="-5400000">
                <a:off x="1296281" y="3552020"/>
                <a:ext cx="1292963" cy="225230"/>
              </a:xfrm>
              <a:custGeom>
                <a:rect b="b" l="l" r="r" t="t"/>
                <a:pathLst>
                  <a:path extrusionOk="0" h="5178" w="29725">
                    <a:moveTo>
                      <a:pt x="29368" y="1"/>
                    </a:moveTo>
                    <a:cubicBezTo>
                      <a:pt x="29183" y="1"/>
                      <a:pt x="29068" y="129"/>
                      <a:pt x="29011" y="243"/>
                    </a:cubicBezTo>
                    <a:lnTo>
                      <a:pt x="18728" y="243"/>
                    </a:lnTo>
                    <a:lnTo>
                      <a:pt x="18728" y="1555"/>
                    </a:lnTo>
                    <a:lnTo>
                      <a:pt x="14977" y="1555"/>
                    </a:lnTo>
                    <a:lnTo>
                      <a:pt x="14977" y="4935"/>
                    </a:lnTo>
                    <a:lnTo>
                      <a:pt x="1" y="4935"/>
                    </a:lnTo>
                    <a:lnTo>
                      <a:pt x="1" y="5178"/>
                    </a:lnTo>
                    <a:lnTo>
                      <a:pt x="15219" y="5178"/>
                    </a:lnTo>
                    <a:lnTo>
                      <a:pt x="15219" y="1783"/>
                    </a:lnTo>
                    <a:lnTo>
                      <a:pt x="18956" y="1783"/>
                    </a:lnTo>
                    <a:lnTo>
                      <a:pt x="18956" y="485"/>
                    </a:lnTo>
                    <a:lnTo>
                      <a:pt x="29011" y="485"/>
                    </a:lnTo>
                    <a:cubicBezTo>
                      <a:pt x="29068" y="657"/>
                      <a:pt x="29183" y="771"/>
                      <a:pt x="29368" y="771"/>
                    </a:cubicBezTo>
                    <a:cubicBezTo>
                      <a:pt x="29596" y="771"/>
                      <a:pt x="29725" y="600"/>
                      <a:pt x="29725" y="357"/>
                    </a:cubicBezTo>
                    <a:cubicBezTo>
                      <a:pt x="29725" y="186"/>
                      <a:pt x="29596" y="1"/>
                      <a:pt x="2936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9" name="Google Shape;679;p71"/>
              <p:cNvSpPr/>
              <p:nvPr/>
            </p:nvSpPr>
            <p:spPr>
              <a:xfrm rot="-5400000">
                <a:off x="1295063" y="3592342"/>
                <a:ext cx="1215407" cy="222142"/>
              </a:xfrm>
              <a:custGeom>
                <a:rect b="b" l="l" r="r" t="t"/>
                <a:pathLst>
                  <a:path extrusionOk="0" h="5107" w="27942">
                    <a:moveTo>
                      <a:pt x="27585" y="0"/>
                    </a:moveTo>
                    <a:cubicBezTo>
                      <a:pt x="27400" y="0"/>
                      <a:pt x="27286" y="114"/>
                      <a:pt x="27229" y="228"/>
                    </a:cubicBezTo>
                    <a:lnTo>
                      <a:pt x="17302" y="228"/>
                    </a:lnTo>
                    <a:lnTo>
                      <a:pt x="17302" y="1369"/>
                    </a:lnTo>
                    <a:lnTo>
                      <a:pt x="14035" y="1369"/>
                    </a:lnTo>
                    <a:lnTo>
                      <a:pt x="14035" y="4864"/>
                    </a:lnTo>
                    <a:lnTo>
                      <a:pt x="1" y="4864"/>
                    </a:lnTo>
                    <a:lnTo>
                      <a:pt x="1" y="5106"/>
                    </a:lnTo>
                    <a:lnTo>
                      <a:pt x="14264" y="5106"/>
                    </a:lnTo>
                    <a:lnTo>
                      <a:pt x="14264" y="1598"/>
                    </a:lnTo>
                    <a:lnTo>
                      <a:pt x="17530" y="1598"/>
                    </a:lnTo>
                    <a:lnTo>
                      <a:pt x="17530" y="471"/>
                    </a:lnTo>
                    <a:lnTo>
                      <a:pt x="27229" y="471"/>
                    </a:lnTo>
                    <a:cubicBezTo>
                      <a:pt x="27286" y="656"/>
                      <a:pt x="27400" y="713"/>
                      <a:pt x="27585" y="713"/>
                    </a:cubicBezTo>
                    <a:cubicBezTo>
                      <a:pt x="27756" y="713"/>
                      <a:pt x="27942" y="585"/>
                      <a:pt x="27942" y="357"/>
                    </a:cubicBezTo>
                    <a:cubicBezTo>
                      <a:pt x="27942" y="171"/>
                      <a:pt x="27756" y="0"/>
                      <a:pt x="27585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0" name="Google Shape;680;p71"/>
              <p:cNvSpPr/>
              <p:nvPr/>
            </p:nvSpPr>
            <p:spPr>
              <a:xfrm rot="-5400000">
                <a:off x="1190518" y="3668963"/>
                <a:ext cx="1163297" cy="121010"/>
              </a:xfrm>
              <a:custGeom>
                <a:rect b="b" l="l" r="r" t="t"/>
                <a:pathLst>
                  <a:path extrusionOk="0" h="2782" w="26744">
                    <a:moveTo>
                      <a:pt x="26330" y="0"/>
                    </a:moveTo>
                    <a:cubicBezTo>
                      <a:pt x="26216" y="0"/>
                      <a:pt x="26030" y="114"/>
                      <a:pt x="25973" y="286"/>
                    </a:cubicBezTo>
                    <a:lnTo>
                      <a:pt x="17116" y="286"/>
                    </a:lnTo>
                    <a:lnTo>
                      <a:pt x="14863" y="2553"/>
                    </a:lnTo>
                    <a:lnTo>
                      <a:pt x="1" y="2553"/>
                    </a:lnTo>
                    <a:lnTo>
                      <a:pt x="1" y="2782"/>
                    </a:lnTo>
                    <a:lnTo>
                      <a:pt x="14920" y="2782"/>
                    </a:lnTo>
                    <a:lnTo>
                      <a:pt x="17245" y="528"/>
                    </a:lnTo>
                    <a:lnTo>
                      <a:pt x="25973" y="528"/>
                    </a:lnTo>
                    <a:cubicBezTo>
                      <a:pt x="26030" y="642"/>
                      <a:pt x="26216" y="770"/>
                      <a:pt x="26330" y="770"/>
                    </a:cubicBezTo>
                    <a:cubicBezTo>
                      <a:pt x="26572" y="770"/>
                      <a:pt x="26744" y="585"/>
                      <a:pt x="26744" y="414"/>
                    </a:cubicBezTo>
                    <a:cubicBezTo>
                      <a:pt x="26744" y="171"/>
                      <a:pt x="26572" y="0"/>
                      <a:pt x="26330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1" name="Google Shape;681;p71"/>
              <p:cNvSpPr/>
              <p:nvPr/>
            </p:nvSpPr>
            <p:spPr>
              <a:xfrm rot="-5400000">
                <a:off x="1172533" y="3722921"/>
                <a:ext cx="1034240" cy="142150"/>
              </a:xfrm>
              <a:custGeom>
                <a:rect b="b" l="l" r="r" t="t"/>
                <a:pathLst>
                  <a:path extrusionOk="0" h="3268" w="23777">
                    <a:moveTo>
                      <a:pt x="23363" y="1"/>
                    </a:moveTo>
                    <a:cubicBezTo>
                      <a:pt x="23235" y="1"/>
                      <a:pt x="23064" y="58"/>
                      <a:pt x="23007" y="229"/>
                    </a:cubicBezTo>
                    <a:lnTo>
                      <a:pt x="16588" y="229"/>
                    </a:lnTo>
                    <a:lnTo>
                      <a:pt x="13793" y="3025"/>
                    </a:lnTo>
                    <a:lnTo>
                      <a:pt x="1" y="3025"/>
                    </a:lnTo>
                    <a:lnTo>
                      <a:pt x="1" y="3267"/>
                    </a:lnTo>
                    <a:lnTo>
                      <a:pt x="13850" y="3267"/>
                    </a:lnTo>
                    <a:lnTo>
                      <a:pt x="16703" y="472"/>
                    </a:lnTo>
                    <a:lnTo>
                      <a:pt x="23007" y="472"/>
                    </a:lnTo>
                    <a:cubicBezTo>
                      <a:pt x="23064" y="586"/>
                      <a:pt x="23235" y="714"/>
                      <a:pt x="23363" y="714"/>
                    </a:cubicBezTo>
                    <a:cubicBezTo>
                      <a:pt x="23591" y="714"/>
                      <a:pt x="23777" y="529"/>
                      <a:pt x="23777" y="357"/>
                    </a:cubicBezTo>
                    <a:cubicBezTo>
                      <a:pt x="23777" y="115"/>
                      <a:pt x="23591" y="1"/>
                      <a:pt x="2336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2" name="Google Shape;682;p71"/>
              <p:cNvSpPr/>
              <p:nvPr/>
            </p:nvSpPr>
            <p:spPr>
              <a:xfrm rot="-5400000">
                <a:off x="1371361" y="4014833"/>
                <a:ext cx="455419" cy="137148"/>
              </a:xfrm>
              <a:custGeom>
                <a:rect b="b" l="l" r="r" t="t"/>
                <a:pathLst>
                  <a:path extrusionOk="0" h="3153" w="10470">
                    <a:moveTo>
                      <a:pt x="1" y="1"/>
                    </a:moveTo>
                    <a:lnTo>
                      <a:pt x="1" y="243"/>
                    </a:lnTo>
                    <a:lnTo>
                      <a:pt x="9928" y="243"/>
                    </a:lnTo>
                    <a:lnTo>
                      <a:pt x="9928" y="2382"/>
                    </a:lnTo>
                    <a:cubicBezTo>
                      <a:pt x="9814" y="2439"/>
                      <a:pt x="9685" y="2611"/>
                      <a:pt x="9685" y="2739"/>
                    </a:cubicBezTo>
                    <a:cubicBezTo>
                      <a:pt x="9685" y="2967"/>
                      <a:pt x="9871" y="3153"/>
                      <a:pt x="10042" y="3153"/>
                    </a:cubicBezTo>
                    <a:cubicBezTo>
                      <a:pt x="10284" y="3153"/>
                      <a:pt x="10470" y="2967"/>
                      <a:pt x="10470" y="2739"/>
                    </a:cubicBezTo>
                    <a:cubicBezTo>
                      <a:pt x="10470" y="2611"/>
                      <a:pt x="10341" y="2439"/>
                      <a:pt x="10170" y="2382"/>
                    </a:cubicBezTo>
                    <a:lnTo>
                      <a:pt x="1017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3" name="Google Shape;683;p71"/>
              <p:cNvSpPr/>
              <p:nvPr/>
            </p:nvSpPr>
            <p:spPr>
              <a:xfrm rot="-5400000">
                <a:off x="1624774" y="4028143"/>
                <a:ext cx="498873" cy="67073"/>
              </a:xfrm>
              <a:custGeom>
                <a:rect b="b" l="l" r="r" t="t"/>
                <a:pathLst>
                  <a:path extrusionOk="0" h="1542" w="11469">
                    <a:moveTo>
                      <a:pt x="11112" y="1"/>
                    </a:moveTo>
                    <a:cubicBezTo>
                      <a:pt x="10940" y="1"/>
                      <a:pt x="10755" y="172"/>
                      <a:pt x="10755" y="358"/>
                    </a:cubicBezTo>
                    <a:cubicBezTo>
                      <a:pt x="10755" y="529"/>
                      <a:pt x="10883" y="714"/>
                      <a:pt x="10997" y="714"/>
                    </a:cubicBezTo>
                    <a:lnTo>
                      <a:pt x="10997" y="1313"/>
                    </a:lnTo>
                    <a:lnTo>
                      <a:pt x="1" y="1313"/>
                    </a:lnTo>
                    <a:lnTo>
                      <a:pt x="1" y="1541"/>
                    </a:lnTo>
                    <a:lnTo>
                      <a:pt x="11240" y="1541"/>
                    </a:lnTo>
                    <a:lnTo>
                      <a:pt x="11240" y="714"/>
                    </a:lnTo>
                    <a:cubicBezTo>
                      <a:pt x="11411" y="714"/>
                      <a:pt x="11468" y="529"/>
                      <a:pt x="11468" y="358"/>
                    </a:cubicBezTo>
                    <a:cubicBezTo>
                      <a:pt x="11468" y="172"/>
                      <a:pt x="11354" y="1"/>
                      <a:pt x="1111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4" name="Google Shape;684;p71"/>
              <p:cNvSpPr/>
              <p:nvPr/>
            </p:nvSpPr>
            <p:spPr>
              <a:xfrm rot="-5400000">
                <a:off x="1622294" y="3989082"/>
                <a:ext cx="540413" cy="103655"/>
              </a:xfrm>
              <a:custGeom>
                <a:rect b="b" l="l" r="r" t="t"/>
                <a:pathLst>
                  <a:path extrusionOk="0" h="2383" w="12424">
                    <a:moveTo>
                      <a:pt x="12067" y="1"/>
                    </a:moveTo>
                    <a:cubicBezTo>
                      <a:pt x="11896" y="1"/>
                      <a:pt x="11711" y="172"/>
                      <a:pt x="11711" y="358"/>
                    </a:cubicBezTo>
                    <a:cubicBezTo>
                      <a:pt x="11711" y="529"/>
                      <a:pt x="11825" y="714"/>
                      <a:pt x="11953" y="714"/>
                    </a:cubicBezTo>
                    <a:lnTo>
                      <a:pt x="11953" y="2140"/>
                    </a:lnTo>
                    <a:lnTo>
                      <a:pt x="1" y="2140"/>
                    </a:lnTo>
                    <a:lnTo>
                      <a:pt x="1" y="2383"/>
                    </a:lnTo>
                    <a:lnTo>
                      <a:pt x="12181" y="2383"/>
                    </a:lnTo>
                    <a:lnTo>
                      <a:pt x="12181" y="714"/>
                    </a:lnTo>
                    <a:cubicBezTo>
                      <a:pt x="12367" y="714"/>
                      <a:pt x="12424" y="529"/>
                      <a:pt x="12424" y="358"/>
                    </a:cubicBezTo>
                    <a:cubicBezTo>
                      <a:pt x="12424" y="172"/>
                      <a:pt x="12310" y="1"/>
                      <a:pt x="12067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5" name="Google Shape;685;p71"/>
              <p:cNvSpPr/>
              <p:nvPr/>
            </p:nvSpPr>
            <p:spPr>
              <a:xfrm rot="-5400000">
                <a:off x="1618271" y="3949043"/>
                <a:ext cx="584476" cy="139670"/>
              </a:xfrm>
              <a:custGeom>
                <a:rect b="b" l="l" r="r" t="t"/>
                <a:pathLst>
                  <a:path extrusionOk="0" h="3211" w="13437">
                    <a:moveTo>
                      <a:pt x="13080" y="1"/>
                    </a:moveTo>
                    <a:cubicBezTo>
                      <a:pt x="12837" y="1"/>
                      <a:pt x="12666" y="172"/>
                      <a:pt x="12666" y="358"/>
                    </a:cubicBezTo>
                    <a:cubicBezTo>
                      <a:pt x="12666" y="529"/>
                      <a:pt x="12780" y="714"/>
                      <a:pt x="12966" y="714"/>
                    </a:cubicBezTo>
                    <a:lnTo>
                      <a:pt x="12966" y="2968"/>
                    </a:lnTo>
                    <a:lnTo>
                      <a:pt x="1" y="2968"/>
                    </a:lnTo>
                    <a:lnTo>
                      <a:pt x="1" y="3210"/>
                    </a:lnTo>
                    <a:lnTo>
                      <a:pt x="13194" y="3210"/>
                    </a:lnTo>
                    <a:lnTo>
                      <a:pt x="13194" y="714"/>
                    </a:lnTo>
                    <a:cubicBezTo>
                      <a:pt x="13322" y="714"/>
                      <a:pt x="13436" y="529"/>
                      <a:pt x="13436" y="358"/>
                    </a:cubicBezTo>
                    <a:cubicBezTo>
                      <a:pt x="13436" y="172"/>
                      <a:pt x="13251" y="1"/>
                      <a:pt x="13080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6" name="Google Shape;686;p71"/>
              <p:cNvSpPr/>
              <p:nvPr/>
            </p:nvSpPr>
            <p:spPr>
              <a:xfrm rot="-5400000">
                <a:off x="1336628" y="3980100"/>
                <a:ext cx="491391" cy="170641"/>
              </a:xfrm>
              <a:custGeom>
                <a:rect b="b" l="l" r="r" t="t"/>
                <a:pathLst>
                  <a:path extrusionOk="0" h="3923" w="11297">
                    <a:moveTo>
                      <a:pt x="1" y="0"/>
                    </a:moveTo>
                    <a:lnTo>
                      <a:pt x="1" y="229"/>
                    </a:lnTo>
                    <a:lnTo>
                      <a:pt x="10826" y="229"/>
                    </a:lnTo>
                    <a:lnTo>
                      <a:pt x="10826" y="3152"/>
                    </a:lnTo>
                    <a:cubicBezTo>
                      <a:pt x="10641" y="3209"/>
                      <a:pt x="10584" y="3381"/>
                      <a:pt x="10584" y="3509"/>
                    </a:cubicBezTo>
                    <a:cubicBezTo>
                      <a:pt x="10584" y="3737"/>
                      <a:pt x="10698" y="3923"/>
                      <a:pt x="10940" y="3923"/>
                    </a:cubicBezTo>
                    <a:cubicBezTo>
                      <a:pt x="11112" y="3923"/>
                      <a:pt x="11297" y="3737"/>
                      <a:pt x="11297" y="3509"/>
                    </a:cubicBezTo>
                    <a:cubicBezTo>
                      <a:pt x="11297" y="3381"/>
                      <a:pt x="11183" y="3209"/>
                      <a:pt x="11054" y="3152"/>
                    </a:cubicBezTo>
                    <a:lnTo>
                      <a:pt x="1105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7" name="Google Shape;687;p71"/>
              <p:cNvSpPr/>
              <p:nvPr/>
            </p:nvSpPr>
            <p:spPr>
              <a:xfrm rot="-5400000">
                <a:off x="1071705" y="3588601"/>
                <a:ext cx="1315930" cy="129101"/>
              </a:xfrm>
              <a:custGeom>
                <a:rect b="b" l="l" r="r" t="t"/>
                <a:pathLst>
                  <a:path extrusionOk="0" h="2968" w="30253">
                    <a:moveTo>
                      <a:pt x="29839" y="1"/>
                    </a:moveTo>
                    <a:cubicBezTo>
                      <a:pt x="29725" y="1"/>
                      <a:pt x="29539" y="115"/>
                      <a:pt x="29482" y="229"/>
                    </a:cubicBezTo>
                    <a:lnTo>
                      <a:pt x="16760" y="229"/>
                    </a:lnTo>
                    <a:lnTo>
                      <a:pt x="14264" y="2725"/>
                    </a:lnTo>
                    <a:lnTo>
                      <a:pt x="1" y="2725"/>
                    </a:lnTo>
                    <a:lnTo>
                      <a:pt x="1" y="2967"/>
                    </a:lnTo>
                    <a:lnTo>
                      <a:pt x="14321" y="2967"/>
                    </a:lnTo>
                    <a:lnTo>
                      <a:pt x="16817" y="471"/>
                    </a:lnTo>
                    <a:lnTo>
                      <a:pt x="29482" y="471"/>
                    </a:lnTo>
                    <a:cubicBezTo>
                      <a:pt x="29539" y="642"/>
                      <a:pt x="29725" y="771"/>
                      <a:pt x="29839" y="771"/>
                    </a:cubicBezTo>
                    <a:cubicBezTo>
                      <a:pt x="30081" y="771"/>
                      <a:pt x="30252" y="585"/>
                      <a:pt x="30252" y="357"/>
                    </a:cubicBezTo>
                    <a:cubicBezTo>
                      <a:pt x="30252" y="172"/>
                      <a:pt x="30081" y="1"/>
                      <a:pt x="2983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8" name="Google Shape;688;p71"/>
              <p:cNvSpPr/>
              <p:nvPr/>
            </p:nvSpPr>
            <p:spPr>
              <a:xfrm rot="-5400000">
                <a:off x="1008135" y="3602585"/>
                <a:ext cx="1253859" cy="163203"/>
              </a:xfrm>
              <a:custGeom>
                <a:rect b="b" l="l" r="r" t="t"/>
                <a:pathLst>
                  <a:path extrusionOk="0" h="3752" w="28826">
                    <a:moveTo>
                      <a:pt x="28469" y="0"/>
                    </a:moveTo>
                    <a:cubicBezTo>
                      <a:pt x="28298" y="0"/>
                      <a:pt x="28170" y="129"/>
                      <a:pt x="28113" y="300"/>
                    </a:cubicBezTo>
                    <a:lnTo>
                      <a:pt x="16588" y="300"/>
                    </a:lnTo>
                    <a:lnTo>
                      <a:pt x="13322" y="3509"/>
                    </a:lnTo>
                    <a:lnTo>
                      <a:pt x="1" y="3509"/>
                    </a:lnTo>
                    <a:lnTo>
                      <a:pt x="1" y="3751"/>
                    </a:lnTo>
                    <a:lnTo>
                      <a:pt x="13436" y="3751"/>
                    </a:lnTo>
                    <a:lnTo>
                      <a:pt x="16703" y="542"/>
                    </a:lnTo>
                    <a:lnTo>
                      <a:pt x="28113" y="542"/>
                    </a:lnTo>
                    <a:cubicBezTo>
                      <a:pt x="28170" y="656"/>
                      <a:pt x="28298" y="785"/>
                      <a:pt x="28469" y="785"/>
                    </a:cubicBezTo>
                    <a:cubicBezTo>
                      <a:pt x="28655" y="785"/>
                      <a:pt x="28826" y="599"/>
                      <a:pt x="28826" y="428"/>
                    </a:cubicBezTo>
                    <a:cubicBezTo>
                      <a:pt x="28826" y="186"/>
                      <a:pt x="28655" y="0"/>
                      <a:pt x="2846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9" name="Google Shape;689;p71"/>
              <p:cNvSpPr/>
              <p:nvPr/>
            </p:nvSpPr>
            <p:spPr>
              <a:xfrm rot="-5400000">
                <a:off x="911354" y="3681359"/>
                <a:ext cx="1109317" cy="150197"/>
              </a:xfrm>
              <a:custGeom>
                <a:rect b="b" l="l" r="r" t="t"/>
                <a:pathLst>
                  <a:path extrusionOk="0" h="3453" w="25503">
                    <a:moveTo>
                      <a:pt x="25146" y="0"/>
                    </a:moveTo>
                    <a:cubicBezTo>
                      <a:pt x="24961" y="0"/>
                      <a:pt x="24847" y="57"/>
                      <a:pt x="24790" y="172"/>
                    </a:cubicBezTo>
                    <a:lnTo>
                      <a:pt x="16175" y="172"/>
                    </a:lnTo>
                    <a:lnTo>
                      <a:pt x="13493" y="2853"/>
                    </a:lnTo>
                    <a:lnTo>
                      <a:pt x="13493" y="243"/>
                    </a:lnTo>
                    <a:lnTo>
                      <a:pt x="1" y="243"/>
                    </a:lnTo>
                    <a:lnTo>
                      <a:pt x="1" y="471"/>
                    </a:lnTo>
                    <a:lnTo>
                      <a:pt x="13251" y="471"/>
                    </a:lnTo>
                    <a:lnTo>
                      <a:pt x="13251" y="3452"/>
                    </a:lnTo>
                    <a:lnTo>
                      <a:pt x="16289" y="414"/>
                    </a:lnTo>
                    <a:lnTo>
                      <a:pt x="24790" y="414"/>
                    </a:lnTo>
                    <a:cubicBezTo>
                      <a:pt x="24847" y="599"/>
                      <a:pt x="24961" y="714"/>
                      <a:pt x="25146" y="714"/>
                    </a:cubicBezTo>
                    <a:cubicBezTo>
                      <a:pt x="25374" y="714"/>
                      <a:pt x="25503" y="528"/>
                      <a:pt x="25503" y="357"/>
                    </a:cubicBezTo>
                    <a:cubicBezTo>
                      <a:pt x="25503" y="114"/>
                      <a:pt x="25374" y="0"/>
                      <a:pt x="2514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0" name="Google Shape;690;p71"/>
              <p:cNvSpPr/>
              <p:nvPr/>
            </p:nvSpPr>
            <p:spPr>
              <a:xfrm rot="-5400000">
                <a:off x="862332" y="3518809"/>
                <a:ext cx="1398445" cy="186169"/>
              </a:xfrm>
              <a:custGeom>
                <a:rect b="b" l="l" r="r" t="t"/>
                <a:pathLst>
                  <a:path extrusionOk="0" h="4280" w="32150">
                    <a:moveTo>
                      <a:pt x="1" y="0"/>
                    </a:moveTo>
                    <a:lnTo>
                      <a:pt x="1" y="243"/>
                    </a:lnTo>
                    <a:lnTo>
                      <a:pt x="11539" y="243"/>
                    </a:lnTo>
                    <a:lnTo>
                      <a:pt x="11539" y="4279"/>
                    </a:lnTo>
                    <a:lnTo>
                      <a:pt x="13137" y="4279"/>
                    </a:lnTo>
                    <a:lnTo>
                      <a:pt x="16460" y="956"/>
                    </a:lnTo>
                    <a:lnTo>
                      <a:pt x="31436" y="956"/>
                    </a:lnTo>
                    <a:cubicBezTo>
                      <a:pt x="31507" y="1070"/>
                      <a:pt x="31621" y="1127"/>
                      <a:pt x="31793" y="1127"/>
                    </a:cubicBezTo>
                    <a:cubicBezTo>
                      <a:pt x="31978" y="1127"/>
                      <a:pt x="32149" y="1013"/>
                      <a:pt x="32149" y="770"/>
                    </a:cubicBezTo>
                    <a:cubicBezTo>
                      <a:pt x="32149" y="599"/>
                      <a:pt x="31978" y="414"/>
                      <a:pt x="31793" y="414"/>
                    </a:cubicBezTo>
                    <a:cubicBezTo>
                      <a:pt x="31621" y="414"/>
                      <a:pt x="31436" y="528"/>
                      <a:pt x="31436" y="713"/>
                    </a:cubicBezTo>
                    <a:lnTo>
                      <a:pt x="16403" y="713"/>
                    </a:lnTo>
                    <a:lnTo>
                      <a:pt x="13023" y="4037"/>
                    </a:lnTo>
                    <a:lnTo>
                      <a:pt x="11768" y="4037"/>
                    </a:lnTo>
                    <a:lnTo>
                      <a:pt x="1176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1" name="Google Shape;691;p71"/>
              <p:cNvSpPr/>
              <p:nvPr/>
            </p:nvSpPr>
            <p:spPr>
              <a:xfrm rot="-5400000">
                <a:off x="868857" y="3571876"/>
                <a:ext cx="1302881" cy="175599"/>
              </a:xfrm>
              <a:custGeom>
                <a:rect b="b" l="l" r="r" t="t"/>
                <a:pathLst>
                  <a:path extrusionOk="0" h="4037" w="29953">
                    <a:moveTo>
                      <a:pt x="1" y="0"/>
                    </a:moveTo>
                    <a:lnTo>
                      <a:pt x="1" y="228"/>
                    </a:lnTo>
                    <a:lnTo>
                      <a:pt x="12310" y="228"/>
                    </a:lnTo>
                    <a:lnTo>
                      <a:pt x="12310" y="4036"/>
                    </a:lnTo>
                    <a:lnTo>
                      <a:pt x="13137" y="4036"/>
                    </a:lnTo>
                    <a:lnTo>
                      <a:pt x="16403" y="770"/>
                    </a:lnTo>
                    <a:lnTo>
                      <a:pt x="29183" y="770"/>
                    </a:lnTo>
                    <a:cubicBezTo>
                      <a:pt x="29240" y="941"/>
                      <a:pt x="29425" y="1070"/>
                      <a:pt x="29539" y="1070"/>
                    </a:cubicBezTo>
                    <a:cubicBezTo>
                      <a:pt x="29782" y="1070"/>
                      <a:pt x="29953" y="884"/>
                      <a:pt x="29953" y="642"/>
                    </a:cubicBezTo>
                    <a:cubicBezTo>
                      <a:pt x="29953" y="471"/>
                      <a:pt x="29782" y="285"/>
                      <a:pt x="29539" y="285"/>
                    </a:cubicBezTo>
                    <a:cubicBezTo>
                      <a:pt x="29425" y="285"/>
                      <a:pt x="29240" y="414"/>
                      <a:pt x="29183" y="528"/>
                    </a:cubicBezTo>
                    <a:lnTo>
                      <a:pt x="16289" y="528"/>
                    </a:lnTo>
                    <a:lnTo>
                      <a:pt x="13023" y="3794"/>
                    </a:lnTo>
                    <a:lnTo>
                      <a:pt x="12538" y="3794"/>
                    </a:lnTo>
                    <a:lnTo>
                      <a:pt x="1253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92" name="Google Shape;692;p71"/>
            <p:cNvGrpSpPr/>
            <p:nvPr/>
          </p:nvGrpSpPr>
          <p:grpSpPr>
            <a:xfrm rot="5400000">
              <a:off x="877357" y="-121214"/>
              <a:ext cx="563315" cy="2318031"/>
              <a:chOff x="426802" y="2674436"/>
              <a:chExt cx="397738" cy="1636681"/>
            </a:xfrm>
          </p:grpSpPr>
          <p:sp>
            <p:nvSpPr>
              <p:cNvPr id="693" name="Google Shape;693;p71"/>
              <p:cNvSpPr/>
              <p:nvPr/>
            </p:nvSpPr>
            <p:spPr>
              <a:xfrm rot="-5400000">
                <a:off x="-81621" y="3482511"/>
                <a:ext cx="1556645" cy="100566"/>
              </a:xfrm>
              <a:custGeom>
                <a:rect b="b" l="l" r="r" t="t"/>
                <a:pathLst>
                  <a:path extrusionOk="0" h="2312" w="35787">
                    <a:moveTo>
                      <a:pt x="17658" y="1"/>
                    </a:moveTo>
                    <a:lnTo>
                      <a:pt x="15576" y="2083"/>
                    </a:lnTo>
                    <a:lnTo>
                      <a:pt x="1" y="2083"/>
                    </a:lnTo>
                    <a:lnTo>
                      <a:pt x="1" y="2312"/>
                    </a:lnTo>
                    <a:lnTo>
                      <a:pt x="15633" y="2312"/>
                    </a:lnTo>
                    <a:lnTo>
                      <a:pt x="17772" y="243"/>
                    </a:lnTo>
                    <a:lnTo>
                      <a:pt x="23363" y="243"/>
                    </a:lnTo>
                    <a:lnTo>
                      <a:pt x="24904" y="1784"/>
                    </a:lnTo>
                    <a:lnTo>
                      <a:pt x="35073" y="1784"/>
                    </a:lnTo>
                    <a:cubicBezTo>
                      <a:pt x="35130" y="1898"/>
                      <a:pt x="35244" y="2026"/>
                      <a:pt x="35430" y="2026"/>
                    </a:cubicBezTo>
                    <a:cubicBezTo>
                      <a:pt x="35601" y="2026"/>
                      <a:pt x="35786" y="1841"/>
                      <a:pt x="35786" y="1670"/>
                    </a:cubicBezTo>
                    <a:cubicBezTo>
                      <a:pt x="35786" y="1427"/>
                      <a:pt x="35601" y="1242"/>
                      <a:pt x="35430" y="1242"/>
                    </a:cubicBezTo>
                    <a:cubicBezTo>
                      <a:pt x="35244" y="1242"/>
                      <a:pt x="35130" y="1370"/>
                      <a:pt x="35073" y="1541"/>
                    </a:cubicBezTo>
                    <a:lnTo>
                      <a:pt x="25018" y="1541"/>
                    </a:lnTo>
                    <a:lnTo>
                      <a:pt x="2342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4" name="Google Shape;694;p71"/>
              <p:cNvSpPr/>
              <p:nvPr/>
            </p:nvSpPr>
            <p:spPr>
              <a:xfrm rot="-5400000">
                <a:off x="-285730" y="3386968"/>
                <a:ext cx="1636680" cy="211615"/>
              </a:xfrm>
              <a:custGeom>
                <a:rect b="b" l="l" r="r" t="t"/>
                <a:pathLst>
                  <a:path extrusionOk="0" h="4865" w="37627">
                    <a:moveTo>
                      <a:pt x="13137" y="1"/>
                    </a:moveTo>
                    <a:lnTo>
                      <a:pt x="13137" y="4636"/>
                    </a:lnTo>
                    <a:lnTo>
                      <a:pt x="12181" y="4636"/>
                    </a:lnTo>
                    <a:lnTo>
                      <a:pt x="12181" y="771"/>
                    </a:lnTo>
                    <a:lnTo>
                      <a:pt x="1" y="771"/>
                    </a:lnTo>
                    <a:lnTo>
                      <a:pt x="1" y="1014"/>
                    </a:lnTo>
                    <a:lnTo>
                      <a:pt x="11953" y="1014"/>
                    </a:lnTo>
                    <a:lnTo>
                      <a:pt x="11953" y="4865"/>
                    </a:lnTo>
                    <a:lnTo>
                      <a:pt x="13379" y="4865"/>
                    </a:lnTo>
                    <a:lnTo>
                      <a:pt x="13379" y="229"/>
                    </a:lnTo>
                    <a:lnTo>
                      <a:pt x="20454" y="229"/>
                    </a:lnTo>
                    <a:lnTo>
                      <a:pt x="22237" y="2083"/>
                    </a:lnTo>
                    <a:lnTo>
                      <a:pt x="36856" y="2083"/>
                    </a:lnTo>
                    <a:cubicBezTo>
                      <a:pt x="36913" y="2197"/>
                      <a:pt x="37084" y="2311"/>
                      <a:pt x="37213" y="2311"/>
                    </a:cubicBezTo>
                    <a:cubicBezTo>
                      <a:pt x="37441" y="2311"/>
                      <a:pt x="37626" y="2140"/>
                      <a:pt x="37626" y="1955"/>
                    </a:cubicBezTo>
                    <a:cubicBezTo>
                      <a:pt x="37626" y="1727"/>
                      <a:pt x="37441" y="1541"/>
                      <a:pt x="37213" y="1541"/>
                    </a:cubicBezTo>
                    <a:cubicBezTo>
                      <a:pt x="37084" y="1541"/>
                      <a:pt x="36913" y="1655"/>
                      <a:pt x="36856" y="1841"/>
                    </a:cubicBezTo>
                    <a:lnTo>
                      <a:pt x="22351" y="1841"/>
                    </a:lnTo>
                    <a:lnTo>
                      <a:pt x="2051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5" name="Google Shape;695;p71"/>
              <p:cNvSpPr/>
              <p:nvPr/>
            </p:nvSpPr>
            <p:spPr>
              <a:xfrm rot="-5400000">
                <a:off x="416274" y="4013898"/>
                <a:ext cx="447372" cy="147065"/>
              </a:xfrm>
              <a:custGeom>
                <a:rect b="b" l="l" r="r" t="t"/>
                <a:pathLst>
                  <a:path extrusionOk="0" h="3381" w="10285">
                    <a:moveTo>
                      <a:pt x="1" y="0"/>
                    </a:moveTo>
                    <a:lnTo>
                      <a:pt x="1" y="228"/>
                    </a:lnTo>
                    <a:lnTo>
                      <a:pt x="9757" y="228"/>
                    </a:lnTo>
                    <a:lnTo>
                      <a:pt x="9757" y="2667"/>
                    </a:lnTo>
                    <a:cubicBezTo>
                      <a:pt x="9628" y="2667"/>
                      <a:pt x="9514" y="2853"/>
                      <a:pt x="9514" y="3024"/>
                    </a:cubicBezTo>
                    <a:cubicBezTo>
                      <a:pt x="9514" y="3209"/>
                      <a:pt x="9685" y="3380"/>
                      <a:pt x="9871" y="3380"/>
                    </a:cubicBezTo>
                    <a:cubicBezTo>
                      <a:pt x="10113" y="3380"/>
                      <a:pt x="10284" y="3209"/>
                      <a:pt x="10284" y="3024"/>
                    </a:cubicBezTo>
                    <a:cubicBezTo>
                      <a:pt x="10284" y="2853"/>
                      <a:pt x="10170" y="2667"/>
                      <a:pt x="9985" y="2667"/>
                    </a:cubicBezTo>
                    <a:lnTo>
                      <a:pt x="998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6" name="Google Shape;696;p71"/>
              <p:cNvSpPr/>
              <p:nvPr/>
            </p:nvSpPr>
            <p:spPr>
              <a:xfrm rot="-5400000">
                <a:off x="32255" y="3518831"/>
                <a:ext cx="1497053" cy="87517"/>
              </a:xfrm>
              <a:custGeom>
                <a:rect b="b" l="l" r="r" t="t"/>
                <a:pathLst>
                  <a:path extrusionOk="0" h="2012" w="34417">
                    <a:moveTo>
                      <a:pt x="18243" y="0"/>
                    </a:moveTo>
                    <a:lnTo>
                      <a:pt x="16588" y="1655"/>
                    </a:lnTo>
                    <a:lnTo>
                      <a:pt x="1" y="1655"/>
                    </a:lnTo>
                    <a:lnTo>
                      <a:pt x="1" y="1897"/>
                    </a:lnTo>
                    <a:lnTo>
                      <a:pt x="16645" y="1897"/>
                    </a:lnTo>
                    <a:lnTo>
                      <a:pt x="18314" y="229"/>
                    </a:lnTo>
                    <a:lnTo>
                      <a:pt x="22522" y="229"/>
                    </a:lnTo>
                    <a:lnTo>
                      <a:pt x="24076" y="1783"/>
                    </a:lnTo>
                    <a:lnTo>
                      <a:pt x="33647" y="1783"/>
                    </a:lnTo>
                    <a:cubicBezTo>
                      <a:pt x="33704" y="1954"/>
                      <a:pt x="33875" y="2011"/>
                      <a:pt x="34003" y="2011"/>
                    </a:cubicBezTo>
                    <a:cubicBezTo>
                      <a:pt x="34232" y="2011"/>
                      <a:pt x="34417" y="1840"/>
                      <a:pt x="34417" y="1655"/>
                    </a:cubicBezTo>
                    <a:cubicBezTo>
                      <a:pt x="34417" y="1427"/>
                      <a:pt x="34232" y="1298"/>
                      <a:pt x="34003" y="1298"/>
                    </a:cubicBezTo>
                    <a:cubicBezTo>
                      <a:pt x="33875" y="1298"/>
                      <a:pt x="33704" y="1370"/>
                      <a:pt x="33647" y="1541"/>
                    </a:cubicBezTo>
                    <a:lnTo>
                      <a:pt x="24191" y="1541"/>
                    </a:lnTo>
                    <a:lnTo>
                      <a:pt x="2265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7" name="Google Shape;697;p71"/>
              <p:cNvSpPr/>
              <p:nvPr/>
            </p:nvSpPr>
            <p:spPr>
              <a:xfrm rot="-5400000">
                <a:off x="48067" y="3573094"/>
                <a:ext cx="1377957" cy="98087"/>
              </a:xfrm>
              <a:custGeom>
                <a:rect b="b" l="l" r="r" t="t"/>
                <a:pathLst>
                  <a:path extrusionOk="0" h="2255" w="31679">
                    <a:moveTo>
                      <a:pt x="18186" y="1"/>
                    </a:moveTo>
                    <a:lnTo>
                      <a:pt x="16232" y="1955"/>
                    </a:lnTo>
                    <a:lnTo>
                      <a:pt x="1" y="1955"/>
                    </a:lnTo>
                    <a:lnTo>
                      <a:pt x="1" y="2197"/>
                    </a:lnTo>
                    <a:lnTo>
                      <a:pt x="16346" y="2197"/>
                    </a:lnTo>
                    <a:lnTo>
                      <a:pt x="18314" y="229"/>
                    </a:lnTo>
                    <a:lnTo>
                      <a:pt x="22950" y="229"/>
                    </a:lnTo>
                    <a:lnTo>
                      <a:pt x="24661" y="1955"/>
                    </a:lnTo>
                    <a:lnTo>
                      <a:pt x="30908" y="1955"/>
                    </a:lnTo>
                    <a:cubicBezTo>
                      <a:pt x="30965" y="2140"/>
                      <a:pt x="31151" y="2254"/>
                      <a:pt x="31265" y="2254"/>
                    </a:cubicBezTo>
                    <a:cubicBezTo>
                      <a:pt x="31507" y="2254"/>
                      <a:pt x="31679" y="2069"/>
                      <a:pt x="31679" y="1840"/>
                    </a:cubicBezTo>
                    <a:cubicBezTo>
                      <a:pt x="31679" y="1655"/>
                      <a:pt x="31507" y="1484"/>
                      <a:pt x="31265" y="1484"/>
                    </a:cubicBezTo>
                    <a:cubicBezTo>
                      <a:pt x="31151" y="1484"/>
                      <a:pt x="30965" y="1598"/>
                      <a:pt x="30908" y="1712"/>
                    </a:cubicBezTo>
                    <a:lnTo>
                      <a:pt x="24733" y="1712"/>
                    </a:lnTo>
                    <a:lnTo>
                      <a:pt x="2300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8" name="Google Shape;698;p71"/>
              <p:cNvSpPr/>
              <p:nvPr/>
            </p:nvSpPr>
            <p:spPr>
              <a:xfrm rot="-5400000">
                <a:off x="-80031" y="3527509"/>
                <a:ext cx="1354991" cy="212224"/>
              </a:xfrm>
              <a:custGeom>
                <a:rect b="b" l="l" r="r" t="t"/>
                <a:pathLst>
                  <a:path extrusionOk="0" h="4879" w="31151">
                    <a:moveTo>
                      <a:pt x="14749" y="0"/>
                    </a:moveTo>
                    <a:lnTo>
                      <a:pt x="14749" y="4636"/>
                    </a:lnTo>
                    <a:lnTo>
                      <a:pt x="10755" y="4636"/>
                    </a:lnTo>
                    <a:lnTo>
                      <a:pt x="10755" y="956"/>
                    </a:lnTo>
                    <a:lnTo>
                      <a:pt x="1" y="956"/>
                    </a:lnTo>
                    <a:lnTo>
                      <a:pt x="1" y="1184"/>
                    </a:lnTo>
                    <a:lnTo>
                      <a:pt x="10527" y="1184"/>
                    </a:lnTo>
                    <a:lnTo>
                      <a:pt x="10527" y="4878"/>
                    </a:lnTo>
                    <a:lnTo>
                      <a:pt x="14977" y="4878"/>
                    </a:lnTo>
                    <a:lnTo>
                      <a:pt x="14977" y="243"/>
                    </a:lnTo>
                    <a:lnTo>
                      <a:pt x="18842" y="243"/>
                    </a:lnTo>
                    <a:lnTo>
                      <a:pt x="21281" y="2739"/>
                    </a:lnTo>
                    <a:lnTo>
                      <a:pt x="30366" y="2739"/>
                    </a:lnTo>
                    <a:cubicBezTo>
                      <a:pt x="30438" y="2853"/>
                      <a:pt x="30609" y="2967"/>
                      <a:pt x="30723" y="2967"/>
                    </a:cubicBezTo>
                    <a:cubicBezTo>
                      <a:pt x="30965" y="2967"/>
                      <a:pt x="31151" y="2796"/>
                      <a:pt x="31151" y="2610"/>
                    </a:cubicBezTo>
                    <a:cubicBezTo>
                      <a:pt x="31151" y="2382"/>
                      <a:pt x="30965" y="2197"/>
                      <a:pt x="30723" y="2197"/>
                    </a:cubicBezTo>
                    <a:cubicBezTo>
                      <a:pt x="30609" y="2197"/>
                      <a:pt x="30438" y="2311"/>
                      <a:pt x="30366" y="2496"/>
                    </a:cubicBezTo>
                    <a:lnTo>
                      <a:pt x="21395" y="2496"/>
                    </a:lnTo>
                    <a:lnTo>
                      <a:pt x="1889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9" name="Google Shape;699;p71"/>
              <p:cNvSpPr/>
              <p:nvPr/>
            </p:nvSpPr>
            <p:spPr>
              <a:xfrm rot="-5400000">
                <a:off x="-149844" y="3491841"/>
                <a:ext cx="1429458" cy="209092"/>
              </a:xfrm>
              <a:custGeom>
                <a:rect b="b" l="l" r="r" t="t"/>
                <a:pathLst>
                  <a:path extrusionOk="0" h="4807" w="32863">
                    <a:moveTo>
                      <a:pt x="13850" y="0"/>
                    </a:moveTo>
                    <a:lnTo>
                      <a:pt x="13850" y="4578"/>
                    </a:lnTo>
                    <a:lnTo>
                      <a:pt x="11411" y="4578"/>
                    </a:lnTo>
                    <a:lnTo>
                      <a:pt x="11411" y="884"/>
                    </a:lnTo>
                    <a:lnTo>
                      <a:pt x="1" y="884"/>
                    </a:lnTo>
                    <a:lnTo>
                      <a:pt x="1" y="1127"/>
                    </a:lnTo>
                    <a:lnTo>
                      <a:pt x="11183" y="1127"/>
                    </a:lnTo>
                    <a:lnTo>
                      <a:pt x="11183" y="4807"/>
                    </a:lnTo>
                    <a:lnTo>
                      <a:pt x="14092" y="4807"/>
                    </a:lnTo>
                    <a:lnTo>
                      <a:pt x="14092" y="243"/>
                    </a:lnTo>
                    <a:lnTo>
                      <a:pt x="19498" y="243"/>
                    </a:lnTo>
                    <a:lnTo>
                      <a:pt x="21637" y="2439"/>
                    </a:lnTo>
                    <a:lnTo>
                      <a:pt x="32149" y="2439"/>
                    </a:lnTo>
                    <a:cubicBezTo>
                      <a:pt x="32221" y="2553"/>
                      <a:pt x="32335" y="2667"/>
                      <a:pt x="32506" y="2667"/>
                    </a:cubicBezTo>
                    <a:cubicBezTo>
                      <a:pt x="32691" y="2667"/>
                      <a:pt x="32862" y="2496"/>
                      <a:pt x="32862" y="2311"/>
                    </a:cubicBezTo>
                    <a:cubicBezTo>
                      <a:pt x="32862" y="2082"/>
                      <a:pt x="32691" y="1954"/>
                      <a:pt x="32506" y="1954"/>
                    </a:cubicBezTo>
                    <a:cubicBezTo>
                      <a:pt x="32335" y="1954"/>
                      <a:pt x="32221" y="2025"/>
                      <a:pt x="32149" y="2197"/>
                    </a:cubicBezTo>
                    <a:lnTo>
                      <a:pt x="21752" y="2197"/>
                    </a:lnTo>
                    <a:lnTo>
                      <a:pt x="1955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00" name="Google Shape;700;p71"/>
            <p:cNvGrpSpPr/>
            <p:nvPr/>
          </p:nvGrpSpPr>
          <p:grpSpPr>
            <a:xfrm rot="5400000">
              <a:off x="1063656" y="-968281"/>
              <a:ext cx="190729" cy="2310084"/>
              <a:chOff x="9" y="2835115"/>
              <a:chExt cx="134668" cy="1631070"/>
            </a:xfrm>
          </p:grpSpPr>
          <p:sp>
            <p:nvSpPr>
              <p:cNvPr id="701" name="Google Shape;701;p71"/>
              <p:cNvSpPr/>
              <p:nvPr/>
            </p:nvSpPr>
            <p:spPr>
              <a:xfrm rot="-5400000">
                <a:off x="-655129" y="3676378"/>
                <a:ext cx="1497053" cy="82558"/>
              </a:xfrm>
              <a:custGeom>
                <a:rect b="b" l="l" r="r" t="t"/>
                <a:pathLst>
                  <a:path extrusionOk="0" h="1898" w="34417">
                    <a:moveTo>
                      <a:pt x="34060" y="0"/>
                    </a:moveTo>
                    <a:cubicBezTo>
                      <a:pt x="33874" y="0"/>
                      <a:pt x="33760" y="57"/>
                      <a:pt x="33703" y="228"/>
                    </a:cubicBezTo>
                    <a:lnTo>
                      <a:pt x="21694" y="228"/>
                    </a:lnTo>
                    <a:lnTo>
                      <a:pt x="20268" y="1655"/>
                    </a:lnTo>
                    <a:lnTo>
                      <a:pt x="0" y="1655"/>
                    </a:lnTo>
                    <a:lnTo>
                      <a:pt x="0" y="1897"/>
                    </a:lnTo>
                    <a:lnTo>
                      <a:pt x="20382" y="1897"/>
                    </a:lnTo>
                    <a:lnTo>
                      <a:pt x="21751" y="471"/>
                    </a:lnTo>
                    <a:lnTo>
                      <a:pt x="33703" y="471"/>
                    </a:lnTo>
                    <a:cubicBezTo>
                      <a:pt x="33760" y="642"/>
                      <a:pt x="33874" y="713"/>
                      <a:pt x="34060" y="713"/>
                    </a:cubicBezTo>
                    <a:cubicBezTo>
                      <a:pt x="34288" y="713"/>
                      <a:pt x="34416" y="585"/>
                      <a:pt x="34416" y="357"/>
                    </a:cubicBezTo>
                    <a:cubicBezTo>
                      <a:pt x="34416" y="114"/>
                      <a:pt x="34288" y="0"/>
                      <a:pt x="34060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2" name="Google Shape;702;p71"/>
              <p:cNvSpPr/>
              <p:nvPr/>
            </p:nvSpPr>
            <p:spPr>
              <a:xfrm rot="-5400000">
                <a:off x="-420003" y="3973575"/>
                <a:ext cx="912621" cy="72597"/>
              </a:xfrm>
              <a:custGeom>
                <a:rect b="b" l="l" r="r" t="t"/>
                <a:pathLst>
                  <a:path extrusionOk="0" h="1669" w="20981">
                    <a:moveTo>
                      <a:pt x="20567" y="0"/>
                    </a:moveTo>
                    <a:cubicBezTo>
                      <a:pt x="20382" y="0"/>
                      <a:pt x="20210" y="185"/>
                      <a:pt x="20210" y="357"/>
                    </a:cubicBezTo>
                    <a:cubicBezTo>
                      <a:pt x="20210" y="414"/>
                      <a:pt x="20210" y="485"/>
                      <a:pt x="20268" y="542"/>
                    </a:cubicBezTo>
                    <a:lnTo>
                      <a:pt x="19383" y="1426"/>
                    </a:lnTo>
                    <a:lnTo>
                      <a:pt x="0" y="1426"/>
                    </a:lnTo>
                    <a:lnTo>
                      <a:pt x="0" y="1669"/>
                    </a:lnTo>
                    <a:lnTo>
                      <a:pt x="19440" y="1669"/>
                    </a:lnTo>
                    <a:lnTo>
                      <a:pt x="20382" y="713"/>
                    </a:lnTo>
                    <a:lnTo>
                      <a:pt x="20567" y="713"/>
                    </a:lnTo>
                    <a:cubicBezTo>
                      <a:pt x="20810" y="713"/>
                      <a:pt x="20981" y="599"/>
                      <a:pt x="20981" y="357"/>
                    </a:cubicBezTo>
                    <a:cubicBezTo>
                      <a:pt x="20981" y="185"/>
                      <a:pt x="20810" y="0"/>
                      <a:pt x="20567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3" name="Google Shape;703;p71"/>
              <p:cNvSpPr/>
              <p:nvPr/>
            </p:nvSpPr>
            <p:spPr>
              <a:xfrm rot="-5400000">
                <a:off x="-388076" y="4029078"/>
                <a:ext cx="843156" cy="31057"/>
              </a:xfrm>
              <a:custGeom>
                <a:rect b="b" l="l" r="r" t="t"/>
                <a:pathLst>
                  <a:path extrusionOk="0" h="714" w="19384">
                    <a:moveTo>
                      <a:pt x="19027" y="1"/>
                    </a:moveTo>
                    <a:cubicBezTo>
                      <a:pt x="18841" y="1"/>
                      <a:pt x="18727" y="72"/>
                      <a:pt x="18670" y="243"/>
                    </a:cubicBezTo>
                    <a:lnTo>
                      <a:pt x="0" y="243"/>
                    </a:lnTo>
                    <a:lnTo>
                      <a:pt x="0" y="486"/>
                    </a:lnTo>
                    <a:lnTo>
                      <a:pt x="18670" y="486"/>
                    </a:lnTo>
                    <a:cubicBezTo>
                      <a:pt x="18727" y="657"/>
                      <a:pt x="18841" y="714"/>
                      <a:pt x="19027" y="714"/>
                    </a:cubicBezTo>
                    <a:cubicBezTo>
                      <a:pt x="19198" y="714"/>
                      <a:pt x="19383" y="600"/>
                      <a:pt x="19383" y="357"/>
                    </a:cubicBezTo>
                    <a:cubicBezTo>
                      <a:pt x="19383" y="129"/>
                      <a:pt x="19198" y="1"/>
                      <a:pt x="19027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4" name="Google Shape;704;p71"/>
              <p:cNvSpPr/>
              <p:nvPr/>
            </p:nvSpPr>
            <p:spPr>
              <a:xfrm rot="-5400000">
                <a:off x="-758457" y="3604107"/>
                <a:ext cx="1631069" cy="93085"/>
              </a:xfrm>
              <a:custGeom>
                <a:rect b="b" l="l" r="r" t="t"/>
                <a:pathLst>
                  <a:path extrusionOk="0" h="2140" w="37498">
                    <a:moveTo>
                      <a:pt x="37140" y="1"/>
                    </a:moveTo>
                    <a:cubicBezTo>
                      <a:pt x="36969" y="1"/>
                      <a:pt x="36855" y="115"/>
                      <a:pt x="36784" y="243"/>
                    </a:cubicBezTo>
                    <a:lnTo>
                      <a:pt x="21523" y="243"/>
                    </a:lnTo>
                    <a:lnTo>
                      <a:pt x="19911" y="1897"/>
                    </a:lnTo>
                    <a:lnTo>
                      <a:pt x="0" y="1897"/>
                    </a:lnTo>
                    <a:lnTo>
                      <a:pt x="0" y="2140"/>
                    </a:lnTo>
                    <a:lnTo>
                      <a:pt x="20025" y="2140"/>
                    </a:lnTo>
                    <a:lnTo>
                      <a:pt x="21637" y="471"/>
                    </a:lnTo>
                    <a:lnTo>
                      <a:pt x="36784" y="471"/>
                    </a:lnTo>
                    <a:cubicBezTo>
                      <a:pt x="36855" y="657"/>
                      <a:pt x="36969" y="771"/>
                      <a:pt x="37140" y="771"/>
                    </a:cubicBezTo>
                    <a:cubicBezTo>
                      <a:pt x="37326" y="771"/>
                      <a:pt x="37497" y="600"/>
                      <a:pt x="37497" y="357"/>
                    </a:cubicBezTo>
                    <a:cubicBezTo>
                      <a:pt x="37497" y="172"/>
                      <a:pt x="37326" y="1"/>
                      <a:pt x="37140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05" name="Google Shape;705;p71"/>
            <p:cNvGrpSpPr/>
            <p:nvPr/>
          </p:nvGrpSpPr>
          <p:grpSpPr>
            <a:xfrm rot="5400000">
              <a:off x="642764" y="3490207"/>
              <a:ext cx="919146" cy="2204676"/>
              <a:chOff x="3117443" y="2754472"/>
              <a:chExt cx="648977" cy="1556645"/>
            </a:xfrm>
          </p:grpSpPr>
          <p:sp>
            <p:nvSpPr>
              <p:cNvPr id="706" name="Google Shape;706;p71"/>
              <p:cNvSpPr/>
              <p:nvPr/>
            </p:nvSpPr>
            <p:spPr>
              <a:xfrm rot="-5400000">
                <a:off x="2522788" y="3592320"/>
                <a:ext cx="1313451" cy="124142"/>
              </a:xfrm>
              <a:custGeom>
                <a:rect b="b" l="l" r="r" t="t"/>
                <a:pathLst>
                  <a:path extrusionOk="0" h="2854" w="30196">
                    <a:moveTo>
                      <a:pt x="15276" y="1"/>
                    </a:moveTo>
                    <a:lnTo>
                      <a:pt x="12666" y="2625"/>
                    </a:lnTo>
                    <a:lnTo>
                      <a:pt x="1" y="2625"/>
                    </a:lnTo>
                    <a:lnTo>
                      <a:pt x="1" y="2854"/>
                    </a:lnTo>
                    <a:lnTo>
                      <a:pt x="12780" y="2854"/>
                    </a:lnTo>
                    <a:lnTo>
                      <a:pt x="15390" y="243"/>
                    </a:lnTo>
                    <a:lnTo>
                      <a:pt x="23235" y="243"/>
                    </a:lnTo>
                    <a:lnTo>
                      <a:pt x="25374" y="2383"/>
                    </a:lnTo>
                    <a:lnTo>
                      <a:pt x="29425" y="2383"/>
                    </a:lnTo>
                    <a:cubicBezTo>
                      <a:pt x="29482" y="2554"/>
                      <a:pt x="29596" y="2625"/>
                      <a:pt x="29782" y="2625"/>
                    </a:cubicBezTo>
                    <a:cubicBezTo>
                      <a:pt x="30010" y="2625"/>
                      <a:pt x="30195" y="2497"/>
                      <a:pt x="30195" y="2269"/>
                    </a:cubicBezTo>
                    <a:cubicBezTo>
                      <a:pt x="30195" y="2083"/>
                      <a:pt x="30010" y="1912"/>
                      <a:pt x="29782" y="1912"/>
                    </a:cubicBezTo>
                    <a:cubicBezTo>
                      <a:pt x="29653" y="1912"/>
                      <a:pt x="29482" y="1969"/>
                      <a:pt x="29425" y="2140"/>
                    </a:cubicBezTo>
                    <a:lnTo>
                      <a:pt x="25503" y="2140"/>
                    </a:lnTo>
                    <a:lnTo>
                      <a:pt x="23306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7" name="Google Shape;707;p71"/>
              <p:cNvSpPr/>
              <p:nvPr/>
            </p:nvSpPr>
            <p:spPr>
              <a:xfrm rot="-5400000">
                <a:off x="3104412" y="3972336"/>
                <a:ext cx="644024" cy="33537"/>
              </a:xfrm>
              <a:custGeom>
                <a:rect b="b" l="l" r="r" t="t"/>
                <a:pathLst>
                  <a:path extrusionOk="0" h="771" w="14806">
                    <a:moveTo>
                      <a:pt x="14392" y="1"/>
                    </a:moveTo>
                    <a:cubicBezTo>
                      <a:pt x="14264" y="1"/>
                      <a:pt x="14092" y="115"/>
                      <a:pt x="14035" y="300"/>
                    </a:cubicBezTo>
                    <a:lnTo>
                      <a:pt x="1" y="300"/>
                    </a:lnTo>
                    <a:lnTo>
                      <a:pt x="1" y="543"/>
                    </a:lnTo>
                    <a:lnTo>
                      <a:pt x="14035" y="543"/>
                    </a:lnTo>
                    <a:cubicBezTo>
                      <a:pt x="14092" y="657"/>
                      <a:pt x="14264" y="771"/>
                      <a:pt x="14392" y="771"/>
                    </a:cubicBezTo>
                    <a:cubicBezTo>
                      <a:pt x="14620" y="771"/>
                      <a:pt x="14806" y="600"/>
                      <a:pt x="14806" y="414"/>
                    </a:cubicBezTo>
                    <a:cubicBezTo>
                      <a:pt x="14806" y="186"/>
                      <a:pt x="14620" y="1"/>
                      <a:pt x="1439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8" name="Google Shape;708;p71"/>
              <p:cNvSpPr/>
              <p:nvPr/>
            </p:nvSpPr>
            <p:spPr>
              <a:xfrm rot="-5400000">
                <a:off x="3456174" y="4000870"/>
                <a:ext cx="452331" cy="168161"/>
              </a:xfrm>
              <a:custGeom>
                <a:rect b="b" l="l" r="r" t="t"/>
                <a:pathLst>
                  <a:path extrusionOk="0" h="3866" w="10399">
                    <a:moveTo>
                      <a:pt x="1" y="1"/>
                    </a:moveTo>
                    <a:lnTo>
                      <a:pt x="1" y="243"/>
                    </a:lnTo>
                    <a:lnTo>
                      <a:pt x="9928" y="243"/>
                    </a:lnTo>
                    <a:lnTo>
                      <a:pt x="9928" y="3153"/>
                    </a:lnTo>
                    <a:cubicBezTo>
                      <a:pt x="9757" y="3153"/>
                      <a:pt x="9628" y="3338"/>
                      <a:pt x="9628" y="3509"/>
                    </a:cubicBezTo>
                    <a:cubicBezTo>
                      <a:pt x="9628" y="3695"/>
                      <a:pt x="9814" y="3866"/>
                      <a:pt x="10042" y="3866"/>
                    </a:cubicBezTo>
                    <a:cubicBezTo>
                      <a:pt x="10227" y="3866"/>
                      <a:pt x="10398" y="3695"/>
                      <a:pt x="10398" y="3509"/>
                    </a:cubicBezTo>
                    <a:cubicBezTo>
                      <a:pt x="10398" y="3338"/>
                      <a:pt x="10284" y="3153"/>
                      <a:pt x="10170" y="3153"/>
                    </a:cubicBezTo>
                    <a:lnTo>
                      <a:pt x="1017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9" name="Google Shape;709;p71"/>
              <p:cNvSpPr/>
              <p:nvPr/>
            </p:nvSpPr>
            <p:spPr>
              <a:xfrm rot="-5400000">
                <a:off x="3085206" y="3642908"/>
                <a:ext cx="1140330" cy="196087"/>
              </a:xfrm>
              <a:custGeom>
                <a:rect b="b" l="l" r="r" t="t"/>
                <a:pathLst>
                  <a:path extrusionOk="0" h="4508" w="26216">
                    <a:moveTo>
                      <a:pt x="25859" y="0"/>
                    </a:moveTo>
                    <a:cubicBezTo>
                      <a:pt x="25674" y="0"/>
                      <a:pt x="25560" y="114"/>
                      <a:pt x="25503" y="229"/>
                    </a:cubicBezTo>
                    <a:lnTo>
                      <a:pt x="16531" y="229"/>
                    </a:lnTo>
                    <a:lnTo>
                      <a:pt x="12481" y="4279"/>
                    </a:lnTo>
                    <a:lnTo>
                      <a:pt x="11240" y="4279"/>
                    </a:lnTo>
                    <a:lnTo>
                      <a:pt x="11240" y="57"/>
                    </a:lnTo>
                    <a:lnTo>
                      <a:pt x="1" y="57"/>
                    </a:lnTo>
                    <a:lnTo>
                      <a:pt x="1" y="286"/>
                    </a:lnTo>
                    <a:lnTo>
                      <a:pt x="10997" y="286"/>
                    </a:lnTo>
                    <a:lnTo>
                      <a:pt x="10997" y="4507"/>
                    </a:lnTo>
                    <a:lnTo>
                      <a:pt x="12609" y="4507"/>
                    </a:lnTo>
                    <a:lnTo>
                      <a:pt x="16645" y="471"/>
                    </a:lnTo>
                    <a:lnTo>
                      <a:pt x="25503" y="471"/>
                    </a:lnTo>
                    <a:cubicBezTo>
                      <a:pt x="25560" y="642"/>
                      <a:pt x="25674" y="771"/>
                      <a:pt x="25859" y="771"/>
                    </a:cubicBezTo>
                    <a:cubicBezTo>
                      <a:pt x="26087" y="771"/>
                      <a:pt x="26216" y="585"/>
                      <a:pt x="26216" y="357"/>
                    </a:cubicBezTo>
                    <a:cubicBezTo>
                      <a:pt x="26216" y="171"/>
                      <a:pt x="26087" y="0"/>
                      <a:pt x="2585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0" name="Google Shape;710;p71"/>
              <p:cNvSpPr/>
              <p:nvPr/>
            </p:nvSpPr>
            <p:spPr>
              <a:xfrm rot="-5400000">
                <a:off x="2913348" y="3546126"/>
                <a:ext cx="1336374" cy="193607"/>
              </a:xfrm>
              <a:custGeom>
                <a:rect b="b" l="l" r="r" t="t"/>
                <a:pathLst>
                  <a:path extrusionOk="0" h="4451" w="30723">
                    <a:moveTo>
                      <a:pt x="30309" y="1"/>
                    </a:moveTo>
                    <a:cubicBezTo>
                      <a:pt x="30195" y="1"/>
                      <a:pt x="30010" y="115"/>
                      <a:pt x="29953" y="300"/>
                    </a:cubicBezTo>
                    <a:lnTo>
                      <a:pt x="16232" y="300"/>
                    </a:lnTo>
                    <a:lnTo>
                      <a:pt x="12609" y="3866"/>
                    </a:lnTo>
                    <a:lnTo>
                      <a:pt x="12609" y="714"/>
                    </a:lnTo>
                    <a:lnTo>
                      <a:pt x="1" y="714"/>
                    </a:lnTo>
                    <a:lnTo>
                      <a:pt x="1" y="956"/>
                    </a:lnTo>
                    <a:lnTo>
                      <a:pt x="12367" y="956"/>
                    </a:lnTo>
                    <a:lnTo>
                      <a:pt x="12367" y="4451"/>
                    </a:lnTo>
                    <a:lnTo>
                      <a:pt x="16346" y="528"/>
                    </a:lnTo>
                    <a:lnTo>
                      <a:pt x="29953" y="528"/>
                    </a:lnTo>
                    <a:cubicBezTo>
                      <a:pt x="30010" y="657"/>
                      <a:pt x="30195" y="771"/>
                      <a:pt x="30309" y="771"/>
                    </a:cubicBezTo>
                    <a:cubicBezTo>
                      <a:pt x="30552" y="771"/>
                      <a:pt x="30723" y="600"/>
                      <a:pt x="30723" y="414"/>
                    </a:cubicBezTo>
                    <a:cubicBezTo>
                      <a:pt x="30723" y="172"/>
                      <a:pt x="30552" y="1"/>
                      <a:pt x="3030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1" name="Google Shape;711;p71"/>
              <p:cNvSpPr/>
              <p:nvPr/>
            </p:nvSpPr>
            <p:spPr>
              <a:xfrm rot="-5400000">
                <a:off x="2875811" y="3622116"/>
                <a:ext cx="1233415" cy="144586"/>
              </a:xfrm>
              <a:custGeom>
                <a:rect b="b" l="l" r="r" t="t"/>
                <a:pathLst>
                  <a:path extrusionOk="0" h="3324" w="28356">
                    <a:moveTo>
                      <a:pt x="27942" y="0"/>
                    </a:moveTo>
                    <a:cubicBezTo>
                      <a:pt x="27813" y="0"/>
                      <a:pt x="27642" y="114"/>
                      <a:pt x="27585" y="228"/>
                    </a:cubicBezTo>
                    <a:lnTo>
                      <a:pt x="16175" y="228"/>
                    </a:lnTo>
                    <a:lnTo>
                      <a:pt x="13679" y="2796"/>
                    </a:lnTo>
                    <a:lnTo>
                      <a:pt x="13679" y="1127"/>
                    </a:lnTo>
                    <a:lnTo>
                      <a:pt x="1" y="1127"/>
                    </a:lnTo>
                    <a:lnTo>
                      <a:pt x="1" y="1369"/>
                    </a:lnTo>
                    <a:lnTo>
                      <a:pt x="13436" y="1369"/>
                    </a:lnTo>
                    <a:lnTo>
                      <a:pt x="13436" y="3323"/>
                    </a:lnTo>
                    <a:lnTo>
                      <a:pt x="16289" y="471"/>
                    </a:lnTo>
                    <a:lnTo>
                      <a:pt x="27585" y="471"/>
                    </a:lnTo>
                    <a:cubicBezTo>
                      <a:pt x="27642" y="656"/>
                      <a:pt x="27813" y="770"/>
                      <a:pt x="27942" y="770"/>
                    </a:cubicBezTo>
                    <a:cubicBezTo>
                      <a:pt x="28170" y="770"/>
                      <a:pt x="28355" y="585"/>
                      <a:pt x="28355" y="357"/>
                    </a:cubicBezTo>
                    <a:cubicBezTo>
                      <a:pt x="28355" y="171"/>
                      <a:pt x="28170" y="0"/>
                      <a:pt x="2794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2" name="Google Shape;712;p71"/>
              <p:cNvSpPr/>
              <p:nvPr/>
            </p:nvSpPr>
            <p:spPr>
              <a:xfrm rot="-5400000">
                <a:off x="2601887" y="3552324"/>
                <a:ext cx="1419541" cy="98043"/>
              </a:xfrm>
              <a:custGeom>
                <a:rect b="b" l="l" r="r" t="t"/>
                <a:pathLst>
                  <a:path extrusionOk="0" h="2254" w="32635">
                    <a:moveTo>
                      <a:pt x="16289" y="0"/>
                    </a:moveTo>
                    <a:lnTo>
                      <a:pt x="14321" y="1897"/>
                    </a:lnTo>
                    <a:lnTo>
                      <a:pt x="1" y="1897"/>
                    </a:lnTo>
                    <a:lnTo>
                      <a:pt x="1" y="2140"/>
                    </a:lnTo>
                    <a:lnTo>
                      <a:pt x="14449" y="2140"/>
                    </a:lnTo>
                    <a:lnTo>
                      <a:pt x="16346" y="229"/>
                    </a:lnTo>
                    <a:lnTo>
                      <a:pt x="21395" y="229"/>
                    </a:lnTo>
                    <a:lnTo>
                      <a:pt x="23178" y="2012"/>
                    </a:lnTo>
                    <a:lnTo>
                      <a:pt x="31864" y="2012"/>
                    </a:lnTo>
                    <a:cubicBezTo>
                      <a:pt x="31921" y="2197"/>
                      <a:pt x="32092" y="2254"/>
                      <a:pt x="32221" y="2254"/>
                    </a:cubicBezTo>
                    <a:cubicBezTo>
                      <a:pt x="32449" y="2254"/>
                      <a:pt x="32634" y="2140"/>
                      <a:pt x="32634" y="1897"/>
                    </a:cubicBezTo>
                    <a:cubicBezTo>
                      <a:pt x="32634" y="1655"/>
                      <a:pt x="32449" y="1541"/>
                      <a:pt x="32221" y="1541"/>
                    </a:cubicBezTo>
                    <a:cubicBezTo>
                      <a:pt x="32035" y="1541"/>
                      <a:pt x="31921" y="1655"/>
                      <a:pt x="31864" y="1783"/>
                    </a:cubicBezTo>
                    <a:lnTo>
                      <a:pt x="23306" y="1783"/>
                    </a:lnTo>
                    <a:lnTo>
                      <a:pt x="2152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3" name="Google Shape;713;p71"/>
              <p:cNvSpPr/>
              <p:nvPr/>
            </p:nvSpPr>
            <p:spPr>
              <a:xfrm rot="-5400000">
                <a:off x="2574592" y="3483446"/>
                <a:ext cx="1556645" cy="98696"/>
              </a:xfrm>
              <a:custGeom>
                <a:rect b="b" l="l" r="r" t="t"/>
                <a:pathLst>
                  <a:path extrusionOk="0" h="2269" w="35787">
                    <a:moveTo>
                      <a:pt x="16703" y="1"/>
                    </a:moveTo>
                    <a:lnTo>
                      <a:pt x="14806" y="1841"/>
                    </a:lnTo>
                    <a:lnTo>
                      <a:pt x="1" y="1841"/>
                    </a:lnTo>
                    <a:lnTo>
                      <a:pt x="1" y="2083"/>
                    </a:lnTo>
                    <a:lnTo>
                      <a:pt x="14920" y="2083"/>
                    </a:lnTo>
                    <a:lnTo>
                      <a:pt x="16760" y="243"/>
                    </a:lnTo>
                    <a:lnTo>
                      <a:pt x="20810" y="243"/>
                    </a:lnTo>
                    <a:lnTo>
                      <a:pt x="22593" y="2026"/>
                    </a:lnTo>
                    <a:lnTo>
                      <a:pt x="35002" y="2026"/>
                    </a:lnTo>
                    <a:cubicBezTo>
                      <a:pt x="35073" y="2140"/>
                      <a:pt x="35244" y="2269"/>
                      <a:pt x="35358" y="2269"/>
                    </a:cubicBezTo>
                    <a:cubicBezTo>
                      <a:pt x="35601" y="2269"/>
                      <a:pt x="35786" y="2083"/>
                      <a:pt x="35786" y="1912"/>
                    </a:cubicBezTo>
                    <a:cubicBezTo>
                      <a:pt x="35786" y="1670"/>
                      <a:pt x="35601" y="1484"/>
                      <a:pt x="35358" y="1484"/>
                    </a:cubicBezTo>
                    <a:cubicBezTo>
                      <a:pt x="35244" y="1484"/>
                      <a:pt x="35073" y="1613"/>
                      <a:pt x="35002" y="1784"/>
                    </a:cubicBezTo>
                    <a:lnTo>
                      <a:pt x="22650" y="1784"/>
                    </a:lnTo>
                    <a:lnTo>
                      <a:pt x="2092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4" name="Google Shape;714;p71"/>
              <p:cNvSpPr/>
              <p:nvPr/>
            </p:nvSpPr>
            <p:spPr>
              <a:xfrm rot="-5400000">
                <a:off x="2516589" y="3511045"/>
                <a:ext cx="1499576" cy="100566"/>
              </a:xfrm>
              <a:custGeom>
                <a:rect b="b" l="l" r="r" t="t"/>
                <a:pathLst>
                  <a:path extrusionOk="0" h="2312" w="34475">
                    <a:moveTo>
                      <a:pt x="15747" y="1"/>
                    </a:moveTo>
                    <a:lnTo>
                      <a:pt x="13679" y="2012"/>
                    </a:lnTo>
                    <a:lnTo>
                      <a:pt x="1" y="2012"/>
                    </a:lnTo>
                    <a:lnTo>
                      <a:pt x="1" y="2254"/>
                    </a:lnTo>
                    <a:lnTo>
                      <a:pt x="13793" y="2254"/>
                    </a:lnTo>
                    <a:lnTo>
                      <a:pt x="15818" y="229"/>
                    </a:lnTo>
                    <a:lnTo>
                      <a:pt x="22108" y="229"/>
                    </a:lnTo>
                    <a:lnTo>
                      <a:pt x="24019" y="2069"/>
                    </a:lnTo>
                    <a:lnTo>
                      <a:pt x="33761" y="2069"/>
                    </a:lnTo>
                    <a:cubicBezTo>
                      <a:pt x="33818" y="2197"/>
                      <a:pt x="33932" y="2311"/>
                      <a:pt x="34117" y="2311"/>
                    </a:cubicBezTo>
                    <a:cubicBezTo>
                      <a:pt x="34289" y="2311"/>
                      <a:pt x="34474" y="2140"/>
                      <a:pt x="34474" y="1955"/>
                    </a:cubicBezTo>
                    <a:cubicBezTo>
                      <a:pt x="34474" y="1712"/>
                      <a:pt x="34289" y="1541"/>
                      <a:pt x="34117" y="1541"/>
                    </a:cubicBezTo>
                    <a:cubicBezTo>
                      <a:pt x="33932" y="1541"/>
                      <a:pt x="33761" y="1655"/>
                      <a:pt x="33761" y="1841"/>
                    </a:cubicBezTo>
                    <a:lnTo>
                      <a:pt x="24076" y="1841"/>
                    </a:lnTo>
                    <a:lnTo>
                      <a:pt x="222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5" name="Google Shape;715;p71"/>
              <p:cNvSpPr/>
              <p:nvPr/>
            </p:nvSpPr>
            <p:spPr>
              <a:xfrm rot="-5400000">
                <a:off x="2595407" y="3628314"/>
                <a:ext cx="1251380" cy="114224"/>
              </a:xfrm>
              <a:custGeom>
                <a:rect b="b" l="l" r="r" t="t"/>
                <a:pathLst>
                  <a:path extrusionOk="0" h="2626" w="28769">
                    <a:moveTo>
                      <a:pt x="15519" y="1"/>
                    </a:moveTo>
                    <a:lnTo>
                      <a:pt x="13137" y="2383"/>
                    </a:lnTo>
                    <a:lnTo>
                      <a:pt x="1" y="2383"/>
                    </a:lnTo>
                    <a:lnTo>
                      <a:pt x="1" y="2625"/>
                    </a:lnTo>
                    <a:lnTo>
                      <a:pt x="13251" y="2625"/>
                    </a:lnTo>
                    <a:lnTo>
                      <a:pt x="15633" y="243"/>
                    </a:lnTo>
                    <a:lnTo>
                      <a:pt x="22707" y="243"/>
                    </a:lnTo>
                    <a:lnTo>
                      <a:pt x="24547" y="2083"/>
                    </a:lnTo>
                    <a:lnTo>
                      <a:pt x="28056" y="2083"/>
                    </a:lnTo>
                    <a:cubicBezTo>
                      <a:pt x="28056" y="2268"/>
                      <a:pt x="28227" y="2383"/>
                      <a:pt x="28412" y="2383"/>
                    </a:cubicBezTo>
                    <a:cubicBezTo>
                      <a:pt x="28583" y="2383"/>
                      <a:pt x="28769" y="2197"/>
                      <a:pt x="28769" y="1969"/>
                    </a:cubicBezTo>
                    <a:cubicBezTo>
                      <a:pt x="28769" y="1784"/>
                      <a:pt x="28583" y="1612"/>
                      <a:pt x="28412" y="1612"/>
                    </a:cubicBezTo>
                    <a:cubicBezTo>
                      <a:pt x="28227" y="1612"/>
                      <a:pt x="28113" y="1726"/>
                      <a:pt x="28056" y="1841"/>
                    </a:cubicBezTo>
                    <a:lnTo>
                      <a:pt x="24661" y="1841"/>
                    </a:lnTo>
                    <a:lnTo>
                      <a:pt x="2282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16" name="Google Shape;716;p71"/>
            <p:cNvGrpSpPr/>
            <p:nvPr/>
          </p:nvGrpSpPr>
          <p:grpSpPr>
            <a:xfrm rot="5400000">
              <a:off x="694172" y="2228984"/>
              <a:ext cx="622150" cy="2010497"/>
              <a:chOff x="2474121" y="2891575"/>
              <a:chExt cx="439279" cy="1419541"/>
            </a:xfrm>
          </p:grpSpPr>
          <p:sp>
            <p:nvSpPr>
              <p:cNvPr id="717" name="Google Shape;717;p71"/>
              <p:cNvSpPr/>
              <p:nvPr/>
            </p:nvSpPr>
            <p:spPr>
              <a:xfrm rot="-5400000">
                <a:off x="1917918" y="3535251"/>
                <a:ext cx="1419541" cy="132189"/>
              </a:xfrm>
              <a:custGeom>
                <a:rect b="b" l="l" r="r" t="t"/>
                <a:pathLst>
                  <a:path extrusionOk="0" h="3039" w="32635">
                    <a:moveTo>
                      <a:pt x="1" y="0"/>
                    </a:moveTo>
                    <a:lnTo>
                      <a:pt x="1" y="243"/>
                    </a:lnTo>
                    <a:lnTo>
                      <a:pt x="15818" y="243"/>
                    </a:lnTo>
                    <a:lnTo>
                      <a:pt x="15818" y="2796"/>
                    </a:lnTo>
                    <a:lnTo>
                      <a:pt x="31864" y="2796"/>
                    </a:lnTo>
                    <a:cubicBezTo>
                      <a:pt x="31921" y="2981"/>
                      <a:pt x="32092" y="3038"/>
                      <a:pt x="32221" y="3038"/>
                    </a:cubicBezTo>
                    <a:cubicBezTo>
                      <a:pt x="32449" y="3038"/>
                      <a:pt x="32634" y="2924"/>
                      <a:pt x="32634" y="2682"/>
                    </a:cubicBezTo>
                    <a:cubicBezTo>
                      <a:pt x="32634" y="2496"/>
                      <a:pt x="32449" y="2325"/>
                      <a:pt x="32221" y="2325"/>
                    </a:cubicBezTo>
                    <a:cubicBezTo>
                      <a:pt x="32092" y="2325"/>
                      <a:pt x="31921" y="2439"/>
                      <a:pt x="31864" y="2568"/>
                    </a:cubicBezTo>
                    <a:lnTo>
                      <a:pt x="16046" y="2568"/>
                    </a:lnTo>
                    <a:lnTo>
                      <a:pt x="16046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8" name="Google Shape;718;p71"/>
              <p:cNvSpPr/>
              <p:nvPr/>
            </p:nvSpPr>
            <p:spPr>
              <a:xfrm rot="-5400000">
                <a:off x="2568095" y="3965811"/>
                <a:ext cx="504441" cy="186169"/>
              </a:xfrm>
              <a:custGeom>
                <a:rect b="b" l="l" r="r" t="t"/>
                <a:pathLst>
                  <a:path extrusionOk="0" h="4280" w="11597">
                    <a:moveTo>
                      <a:pt x="1" y="1"/>
                    </a:moveTo>
                    <a:lnTo>
                      <a:pt x="1" y="243"/>
                    </a:lnTo>
                    <a:lnTo>
                      <a:pt x="11112" y="243"/>
                    </a:lnTo>
                    <a:lnTo>
                      <a:pt x="11112" y="3566"/>
                    </a:lnTo>
                    <a:cubicBezTo>
                      <a:pt x="10940" y="3623"/>
                      <a:pt x="10883" y="3752"/>
                      <a:pt x="10883" y="3923"/>
                    </a:cubicBezTo>
                    <a:cubicBezTo>
                      <a:pt x="10883" y="4108"/>
                      <a:pt x="10997" y="4279"/>
                      <a:pt x="11240" y="4279"/>
                    </a:cubicBezTo>
                    <a:cubicBezTo>
                      <a:pt x="11468" y="4279"/>
                      <a:pt x="11596" y="4108"/>
                      <a:pt x="11596" y="3923"/>
                    </a:cubicBezTo>
                    <a:cubicBezTo>
                      <a:pt x="11596" y="3752"/>
                      <a:pt x="11539" y="3623"/>
                      <a:pt x="11354" y="3566"/>
                    </a:cubicBezTo>
                    <a:lnTo>
                      <a:pt x="1135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9" name="Google Shape;719;p71"/>
              <p:cNvSpPr/>
              <p:nvPr/>
            </p:nvSpPr>
            <p:spPr>
              <a:xfrm rot="-5400000">
                <a:off x="2612136" y="4009852"/>
                <a:ext cx="452331" cy="150197"/>
              </a:xfrm>
              <a:custGeom>
                <a:rect b="b" l="l" r="r" t="t"/>
                <a:pathLst>
                  <a:path extrusionOk="0" h="3453" w="10399">
                    <a:moveTo>
                      <a:pt x="1" y="1"/>
                    </a:moveTo>
                    <a:lnTo>
                      <a:pt x="1" y="243"/>
                    </a:lnTo>
                    <a:lnTo>
                      <a:pt x="9928" y="243"/>
                    </a:lnTo>
                    <a:lnTo>
                      <a:pt x="9928" y="2739"/>
                    </a:lnTo>
                    <a:cubicBezTo>
                      <a:pt x="9757" y="2796"/>
                      <a:pt x="9628" y="2925"/>
                      <a:pt x="9628" y="3096"/>
                    </a:cubicBezTo>
                    <a:cubicBezTo>
                      <a:pt x="9628" y="3281"/>
                      <a:pt x="9814" y="3452"/>
                      <a:pt x="10042" y="3452"/>
                    </a:cubicBezTo>
                    <a:cubicBezTo>
                      <a:pt x="10227" y="3452"/>
                      <a:pt x="10398" y="3281"/>
                      <a:pt x="10398" y="3096"/>
                    </a:cubicBezTo>
                    <a:cubicBezTo>
                      <a:pt x="10398" y="2925"/>
                      <a:pt x="10284" y="2796"/>
                      <a:pt x="10170" y="2739"/>
                    </a:cubicBezTo>
                    <a:lnTo>
                      <a:pt x="1017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0" name="Google Shape;720;p71"/>
              <p:cNvSpPr/>
              <p:nvPr/>
            </p:nvSpPr>
            <p:spPr>
              <a:xfrm rot="-5400000">
                <a:off x="2177879" y="3666157"/>
                <a:ext cx="1160818" cy="129101"/>
              </a:xfrm>
              <a:custGeom>
                <a:rect b="b" l="l" r="r" t="t"/>
                <a:pathLst>
                  <a:path extrusionOk="0" h="2968" w="26687">
                    <a:moveTo>
                      <a:pt x="1" y="0"/>
                    </a:moveTo>
                    <a:lnTo>
                      <a:pt x="1" y="243"/>
                    </a:lnTo>
                    <a:lnTo>
                      <a:pt x="12310" y="243"/>
                    </a:lnTo>
                    <a:lnTo>
                      <a:pt x="12310" y="2739"/>
                    </a:lnTo>
                    <a:lnTo>
                      <a:pt x="25973" y="2739"/>
                    </a:lnTo>
                    <a:cubicBezTo>
                      <a:pt x="26030" y="2910"/>
                      <a:pt x="26159" y="2967"/>
                      <a:pt x="26330" y="2967"/>
                    </a:cubicBezTo>
                    <a:cubicBezTo>
                      <a:pt x="26572" y="2967"/>
                      <a:pt x="26687" y="2853"/>
                      <a:pt x="26687" y="2611"/>
                    </a:cubicBezTo>
                    <a:cubicBezTo>
                      <a:pt x="26687" y="2439"/>
                      <a:pt x="26572" y="2254"/>
                      <a:pt x="26330" y="2254"/>
                    </a:cubicBezTo>
                    <a:cubicBezTo>
                      <a:pt x="26159" y="2254"/>
                      <a:pt x="26030" y="2382"/>
                      <a:pt x="25973" y="2496"/>
                    </a:cubicBezTo>
                    <a:lnTo>
                      <a:pt x="12538" y="2496"/>
                    </a:lnTo>
                    <a:lnTo>
                      <a:pt x="1253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1" name="Google Shape;721;p71"/>
              <p:cNvSpPr/>
              <p:nvPr/>
            </p:nvSpPr>
            <p:spPr>
              <a:xfrm rot="-5400000">
                <a:off x="2081076" y="3607849"/>
                <a:ext cx="1271867" cy="134668"/>
              </a:xfrm>
              <a:custGeom>
                <a:rect b="b" l="l" r="r" t="t"/>
                <a:pathLst>
                  <a:path extrusionOk="0" h="3096" w="29240">
                    <a:moveTo>
                      <a:pt x="1" y="1"/>
                    </a:moveTo>
                    <a:lnTo>
                      <a:pt x="1" y="243"/>
                    </a:lnTo>
                    <a:lnTo>
                      <a:pt x="13436" y="243"/>
                    </a:lnTo>
                    <a:lnTo>
                      <a:pt x="13436" y="2853"/>
                    </a:lnTo>
                    <a:lnTo>
                      <a:pt x="28526" y="2853"/>
                    </a:lnTo>
                    <a:cubicBezTo>
                      <a:pt x="28526" y="2967"/>
                      <a:pt x="28712" y="3096"/>
                      <a:pt x="28883" y="3096"/>
                    </a:cubicBezTo>
                    <a:cubicBezTo>
                      <a:pt x="29068" y="3096"/>
                      <a:pt x="29240" y="2910"/>
                      <a:pt x="29240" y="2739"/>
                    </a:cubicBezTo>
                    <a:cubicBezTo>
                      <a:pt x="29240" y="2497"/>
                      <a:pt x="29068" y="2326"/>
                      <a:pt x="28883" y="2326"/>
                    </a:cubicBezTo>
                    <a:cubicBezTo>
                      <a:pt x="28712" y="2326"/>
                      <a:pt x="28526" y="2440"/>
                      <a:pt x="28526" y="2611"/>
                    </a:cubicBezTo>
                    <a:lnTo>
                      <a:pt x="13679" y="2611"/>
                    </a:lnTo>
                    <a:lnTo>
                      <a:pt x="1367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2" name="Google Shape;722;p71"/>
              <p:cNvSpPr/>
              <p:nvPr/>
            </p:nvSpPr>
            <p:spPr>
              <a:xfrm rot="-5400000">
                <a:off x="2065591" y="3641342"/>
                <a:ext cx="1212319" cy="127230"/>
              </a:xfrm>
              <a:custGeom>
                <a:rect b="b" l="l" r="r" t="t"/>
                <a:pathLst>
                  <a:path extrusionOk="0" h="2925" w="27871">
                    <a:moveTo>
                      <a:pt x="1" y="0"/>
                    </a:moveTo>
                    <a:lnTo>
                      <a:pt x="1" y="243"/>
                    </a:lnTo>
                    <a:lnTo>
                      <a:pt x="14563" y="243"/>
                    </a:lnTo>
                    <a:lnTo>
                      <a:pt x="14563" y="2682"/>
                    </a:lnTo>
                    <a:lnTo>
                      <a:pt x="27157" y="2682"/>
                    </a:lnTo>
                    <a:cubicBezTo>
                      <a:pt x="27229" y="2853"/>
                      <a:pt x="27343" y="2924"/>
                      <a:pt x="27514" y="2924"/>
                    </a:cubicBezTo>
                    <a:cubicBezTo>
                      <a:pt x="27756" y="2924"/>
                      <a:pt x="27870" y="2796"/>
                      <a:pt x="27870" y="2567"/>
                    </a:cubicBezTo>
                    <a:cubicBezTo>
                      <a:pt x="27870" y="2382"/>
                      <a:pt x="27756" y="2211"/>
                      <a:pt x="27514" y="2211"/>
                    </a:cubicBezTo>
                    <a:cubicBezTo>
                      <a:pt x="27343" y="2211"/>
                      <a:pt x="27229" y="2325"/>
                      <a:pt x="27157" y="2439"/>
                    </a:cubicBezTo>
                    <a:lnTo>
                      <a:pt x="14806" y="2439"/>
                    </a:lnTo>
                    <a:lnTo>
                      <a:pt x="14806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3" name="Google Shape;723;p71"/>
              <p:cNvSpPr/>
              <p:nvPr/>
            </p:nvSpPr>
            <p:spPr>
              <a:xfrm rot="-5400000">
                <a:off x="1972508" y="3742473"/>
                <a:ext cx="1103749" cy="33537"/>
              </a:xfrm>
              <a:custGeom>
                <a:rect b="b" l="l" r="r" t="t"/>
                <a:pathLst>
                  <a:path extrusionOk="0" h="771" w="25375">
                    <a:moveTo>
                      <a:pt x="25018" y="1"/>
                    </a:moveTo>
                    <a:cubicBezTo>
                      <a:pt x="24847" y="1"/>
                      <a:pt x="24733" y="115"/>
                      <a:pt x="24661" y="300"/>
                    </a:cubicBezTo>
                    <a:lnTo>
                      <a:pt x="1" y="300"/>
                    </a:lnTo>
                    <a:lnTo>
                      <a:pt x="1" y="528"/>
                    </a:lnTo>
                    <a:lnTo>
                      <a:pt x="24661" y="528"/>
                    </a:lnTo>
                    <a:cubicBezTo>
                      <a:pt x="24733" y="657"/>
                      <a:pt x="24847" y="771"/>
                      <a:pt x="25018" y="771"/>
                    </a:cubicBezTo>
                    <a:cubicBezTo>
                      <a:pt x="25260" y="771"/>
                      <a:pt x="25374" y="600"/>
                      <a:pt x="25374" y="414"/>
                    </a:cubicBezTo>
                    <a:cubicBezTo>
                      <a:pt x="25374" y="172"/>
                      <a:pt x="25260" y="1"/>
                      <a:pt x="2501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4" name="Google Shape;724;p71"/>
              <p:cNvSpPr/>
              <p:nvPr/>
            </p:nvSpPr>
            <p:spPr>
              <a:xfrm rot="-5400000">
                <a:off x="2020290" y="3823748"/>
                <a:ext cx="941199" cy="33537"/>
              </a:xfrm>
              <a:custGeom>
                <a:rect b="b" l="l" r="r" t="t"/>
                <a:pathLst>
                  <a:path extrusionOk="0" h="771" w="21638">
                    <a:moveTo>
                      <a:pt x="21281" y="0"/>
                    </a:moveTo>
                    <a:cubicBezTo>
                      <a:pt x="21095" y="0"/>
                      <a:pt x="20924" y="114"/>
                      <a:pt x="20924" y="229"/>
                    </a:cubicBezTo>
                    <a:lnTo>
                      <a:pt x="1" y="229"/>
                    </a:lnTo>
                    <a:lnTo>
                      <a:pt x="1" y="471"/>
                    </a:lnTo>
                    <a:lnTo>
                      <a:pt x="20924" y="471"/>
                    </a:lnTo>
                    <a:cubicBezTo>
                      <a:pt x="20924" y="656"/>
                      <a:pt x="21095" y="771"/>
                      <a:pt x="21281" y="771"/>
                    </a:cubicBezTo>
                    <a:cubicBezTo>
                      <a:pt x="21452" y="771"/>
                      <a:pt x="21637" y="585"/>
                      <a:pt x="21637" y="357"/>
                    </a:cubicBezTo>
                    <a:cubicBezTo>
                      <a:pt x="21637" y="172"/>
                      <a:pt x="21452" y="0"/>
                      <a:pt x="21281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25" name="Google Shape;725;p71"/>
            <p:cNvGrpSpPr/>
            <p:nvPr/>
          </p:nvGrpSpPr>
          <p:grpSpPr>
            <a:xfrm flipH="1" rot="5400000">
              <a:off x="794343" y="545914"/>
              <a:ext cx="391934" cy="1980618"/>
              <a:chOff x="1015564" y="2912671"/>
              <a:chExt cx="276731" cy="1398446"/>
            </a:xfrm>
          </p:grpSpPr>
          <p:sp>
            <p:nvSpPr>
              <p:cNvPr id="726" name="Google Shape;726;p71"/>
              <p:cNvSpPr/>
              <p:nvPr/>
            </p:nvSpPr>
            <p:spPr>
              <a:xfrm rot="-5400000">
                <a:off x="996011" y="4014833"/>
                <a:ext cx="455419" cy="137148"/>
              </a:xfrm>
              <a:custGeom>
                <a:rect b="b" l="l" r="r" t="t"/>
                <a:pathLst>
                  <a:path extrusionOk="0" h="3153" w="10470">
                    <a:moveTo>
                      <a:pt x="1" y="1"/>
                    </a:moveTo>
                    <a:lnTo>
                      <a:pt x="1" y="243"/>
                    </a:lnTo>
                    <a:lnTo>
                      <a:pt x="9928" y="243"/>
                    </a:lnTo>
                    <a:lnTo>
                      <a:pt x="9928" y="2382"/>
                    </a:lnTo>
                    <a:cubicBezTo>
                      <a:pt x="9814" y="2439"/>
                      <a:pt x="9685" y="2611"/>
                      <a:pt x="9685" y="2739"/>
                    </a:cubicBezTo>
                    <a:cubicBezTo>
                      <a:pt x="9685" y="2967"/>
                      <a:pt x="9871" y="3153"/>
                      <a:pt x="10042" y="3153"/>
                    </a:cubicBezTo>
                    <a:cubicBezTo>
                      <a:pt x="10284" y="3153"/>
                      <a:pt x="10470" y="2967"/>
                      <a:pt x="10470" y="2739"/>
                    </a:cubicBezTo>
                    <a:cubicBezTo>
                      <a:pt x="10470" y="2611"/>
                      <a:pt x="10341" y="2439"/>
                      <a:pt x="10170" y="2382"/>
                    </a:cubicBezTo>
                    <a:lnTo>
                      <a:pt x="1017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7" name="Google Shape;727;p71"/>
              <p:cNvSpPr/>
              <p:nvPr/>
            </p:nvSpPr>
            <p:spPr>
              <a:xfrm rot="-5400000">
                <a:off x="961278" y="3980100"/>
                <a:ext cx="491391" cy="170641"/>
              </a:xfrm>
              <a:custGeom>
                <a:rect b="b" l="l" r="r" t="t"/>
                <a:pathLst>
                  <a:path extrusionOk="0" h="3923" w="11297">
                    <a:moveTo>
                      <a:pt x="1" y="0"/>
                    </a:moveTo>
                    <a:lnTo>
                      <a:pt x="1" y="229"/>
                    </a:lnTo>
                    <a:lnTo>
                      <a:pt x="10826" y="229"/>
                    </a:lnTo>
                    <a:lnTo>
                      <a:pt x="10826" y="3152"/>
                    </a:lnTo>
                    <a:cubicBezTo>
                      <a:pt x="10641" y="3209"/>
                      <a:pt x="10584" y="3381"/>
                      <a:pt x="10584" y="3509"/>
                    </a:cubicBezTo>
                    <a:cubicBezTo>
                      <a:pt x="10584" y="3737"/>
                      <a:pt x="10698" y="3923"/>
                      <a:pt x="10940" y="3923"/>
                    </a:cubicBezTo>
                    <a:cubicBezTo>
                      <a:pt x="11112" y="3923"/>
                      <a:pt x="11297" y="3737"/>
                      <a:pt x="11297" y="3509"/>
                    </a:cubicBezTo>
                    <a:cubicBezTo>
                      <a:pt x="11297" y="3381"/>
                      <a:pt x="11183" y="3209"/>
                      <a:pt x="11054" y="3152"/>
                    </a:cubicBezTo>
                    <a:lnTo>
                      <a:pt x="1105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8" name="Google Shape;728;p71"/>
              <p:cNvSpPr/>
              <p:nvPr/>
            </p:nvSpPr>
            <p:spPr>
              <a:xfrm rot="-5400000">
                <a:off x="536004" y="3681359"/>
                <a:ext cx="1109317" cy="150197"/>
              </a:xfrm>
              <a:custGeom>
                <a:rect b="b" l="l" r="r" t="t"/>
                <a:pathLst>
                  <a:path extrusionOk="0" h="3453" w="25503">
                    <a:moveTo>
                      <a:pt x="25146" y="0"/>
                    </a:moveTo>
                    <a:cubicBezTo>
                      <a:pt x="24961" y="0"/>
                      <a:pt x="24847" y="57"/>
                      <a:pt x="24790" y="172"/>
                    </a:cubicBezTo>
                    <a:lnTo>
                      <a:pt x="16175" y="172"/>
                    </a:lnTo>
                    <a:lnTo>
                      <a:pt x="13493" y="2853"/>
                    </a:lnTo>
                    <a:lnTo>
                      <a:pt x="13493" y="243"/>
                    </a:lnTo>
                    <a:lnTo>
                      <a:pt x="1" y="243"/>
                    </a:lnTo>
                    <a:lnTo>
                      <a:pt x="1" y="471"/>
                    </a:lnTo>
                    <a:lnTo>
                      <a:pt x="13251" y="471"/>
                    </a:lnTo>
                    <a:lnTo>
                      <a:pt x="13251" y="3452"/>
                    </a:lnTo>
                    <a:lnTo>
                      <a:pt x="16289" y="414"/>
                    </a:lnTo>
                    <a:lnTo>
                      <a:pt x="24790" y="414"/>
                    </a:lnTo>
                    <a:cubicBezTo>
                      <a:pt x="24847" y="599"/>
                      <a:pt x="24961" y="714"/>
                      <a:pt x="25146" y="714"/>
                    </a:cubicBezTo>
                    <a:cubicBezTo>
                      <a:pt x="25374" y="714"/>
                      <a:pt x="25503" y="528"/>
                      <a:pt x="25503" y="357"/>
                    </a:cubicBezTo>
                    <a:cubicBezTo>
                      <a:pt x="25503" y="114"/>
                      <a:pt x="25374" y="0"/>
                      <a:pt x="2514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9" name="Google Shape;729;p71"/>
              <p:cNvSpPr/>
              <p:nvPr/>
            </p:nvSpPr>
            <p:spPr>
              <a:xfrm rot="-5400000">
                <a:off x="486982" y="3518809"/>
                <a:ext cx="1398445" cy="186169"/>
              </a:xfrm>
              <a:custGeom>
                <a:rect b="b" l="l" r="r" t="t"/>
                <a:pathLst>
                  <a:path extrusionOk="0" h="4280" w="32150">
                    <a:moveTo>
                      <a:pt x="1" y="0"/>
                    </a:moveTo>
                    <a:lnTo>
                      <a:pt x="1" y="243"/>
                    </a:lnTo>
                    <a:lnTo>
                      <a:pt x="11539" y="243"/>
                    </a:lnTo>
                    <a:lnTo>
                      <a:pt x="11539" y="4279"/>
                    </a:lnTo>
                    <a:lnTo>
                      <a:pt x="13137" y="4279"/>
                    </a:lnTo>
                    <a:lnTo>
                      <a:pt x="16460" y="956"/>
                    </a:lnTo>
                    <a:lnTo>
                      <a:pt x="31436" y="956"/>
                    </a:lnTo>
                    <a:cubicBezTo>
                      <a:pt x="31507" y="1070"/>
                      <a:pt x="31621" y="1127"/>
                      <a:pt x="31793" y="1127"/>
                    </a:cubicBezTo>
                    <a:cubicBezTo>
                      <a:pt x="31978" y="1127"/>
                      <a:pt x="32149" y="1013"/>
                      <a:pt x="32149" y="770"/>
                    </a:cubicBezTo>
                    <a:cubicBezTo>
                      <a:pt x="32149" y="599"/>
                      <a:pt x="31978" y="414"/>
                      <a:pt x="31793" y="414"/>
                    </a:cubicBezTo>
                    <a:cubicBezTo>
                      <a:pt x="31621" y="414"/>
                      <a:pt x="31436" y="528"/>
                      <a:pt x="31436" y="713"/>
                    </a:cubicBezTo>
                    <a:lnTo>
                      <a:pt x="16403" y="713"/>
                    </a:lnTo>
                    <a:lnTo>
                      <a:pt x="13023" y="4037"/>
                    </a:lnTo>
                    <a:lnTo>
                      <a:pt x="11768" y="4037"/>
                    </a:lnTo>
                    <a:lnTo>
                      <a:pt x="1176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0" name="Google Shape;730;p71"/>
              <p:cNvSpPr/>
              <p:nvPr/>
            </p:nvSpPr>
            <p:spPr>
              <a:xfrm rot="-5400000">
                <a:off x="493507" y="3571876"/>
                <a:ext cx="1302881" cy="175599"/>
              </a:xfrm>
              <a:custGeom>
                <a:rect b="b" l="l" r="r" t="t"/>
                <a:pathLst>
                  <a:path extrusionOk="0" h="4037" w="29953">
                    <a:moveTo>
                      <a:pt x="1" y="0"/>
                    </a:moveTo>
                    <a:lnTo>
                      <a:pt x="1" y="228"/>
                    </a:lnTo>
                    <a:lnTo>
                      <a:pt x="12310" y="228"/>
                    </a:lnTo>
                    <a:lnTo>
                      <a:pt x="12310" y="4036"/>
                    </a:lnTo>
                    <a:lnTo>
                      <a:pt x="13137" y="4036"/>
                    </a:lnTo>
                    <a:lnTo>
                      <a:pt x="16403" y="770"/>
                    </a:lnTo>
                    <a:lnTo>
                      <a:pt x="29183" y="770"/>
                    </a:lnTo>
                    <a:cubicBezTo>
                      <a:pt x="29240" y="941"/>
                      <a:pt x="29425" y="1070"/>
                      <a:pt x="29539" y="1070"/>
                    </a:cubicBezTo>
                    <a:cubicBezTo>
                      <a:pt x="29782" y="1070"/>
                      <a:pt x="29953" y="884"/>
                      <a:pt x="29953" y="642"/>
                    </a:cubicBezTo>
                    <a:cubicBezTo>
                      <a:pt x="29953" y="471"/>
                      <a:pt x="29782" y="285"/>
                      <a:pt x="29539" y="285"/>
                    </a:cubicBezTo>
                    <a:cubicBezTo>
                      <a:pt x="29425" y="285"/>
                      <a:pt x="29240" y="414"/>
                      <a:pt x="29183" y="528"/>
                    </a:cubicBezTo>
                    <a:lnTo>
                      <a:pt x="16289" y="528"/>
                    </a:lnTo>
                    <a:lnTo>
                      <a:pt x="13023" y="3794"/>
                    </a:lnTo>
                    <a:lnTo>
                      <a:pt x="12538" y="3794"/>
                    </a:lnTo>
                    <a:lnTo>
                      <a:pt x="1253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31" name="Google Shape;731;p71"/>
            <p:cNvGrpSpPr/>
            <p:nvPr/>
          </p:nvGrpSpPr>
          <p:grpSpPr>
            <a:xfrm rot="5400000">
              <a:off x="722663" y="-419739"/>
              <a:ext cx="432407" cy="1877736"/>
              <a:chOff x="4792514" y="2979701"/>
              <a:chExt cx="305307" cy="1325804"/>
            </a:xfrm>
          </p:grpSpPr>
          <p:sp>
            <p:nvSpPr>
              <p:cNvPr id="732" name="Google Shape;732;p71"/>
              <p:cNvSpPr/>
              <p:nvPr/>
            </p:nvSpPr>
            <p:spPr>
              <a:xfrm rot="-5400000">
                <a:off x="4409125" y="3616809"/>
                <a:ext cx="1266256" cy="111136"/>
              </a:xfrm>
              <a:custGeom>
                <a:rect b="b" l="l" r="r" t="t"/>
                <a:pathLst>
                  <a:path extrusionOk="0" h="2555" w="29111">
                    <a:moveTo>
                      <a:pt x="0" y="1"/>
                    </a:moveTo>
                    <a:lnTo>
                      <a:pt x="0" y="229"/>
                    </a:lnTo>
                    <a:lnTo>
                      <a:pt x="15803" y="229"/>
                    </a:lnTo>
                    <a:lnTo>
                      <a:pt x="18114" y="2554"/>
                    </a:lnTo>
                    <a:lnTo>
                      <a:pt x="23462" y="2554"/>
                    </a:lnTo>
                    <a:lnTo>
                      <a:pt x="24775" y="1185"/>
                    </a:lnTo>
                    <a:lnTo>
                      <a:pt x="28397" y="1185"/>
                    </a:lnTo>
                    <a:cubicBezTo>
                      <a:pt x="28397" y="1370"/>
                      <a:pt x="28583" y="1484"/>
                      <a:pt x="28754" y="1484"/>
                    </a:cubicBezTo>
                    <a:cubicBezTo>
                      <a:pt x="28939" y="1484"/>
                      <a:pt x="29111" y="1299"/>
                      <a:pt x="29111" y="1128"/>
                    </a:cubicBezTo>
                    <a:cubicBezTo>
                      <a:pt x="29111" y="885"/>
                      <a:pt x="28939" y="714"/>
                      <a:pt x="28754" y="714"/>
                    </a:cubicBezTo>
                    <a:cubicBezTo>
                      <a:pt x="28583" y="714"/>
                      <a:pt x="28454" y="828"/>
                      <a:pt x="28397" y="942"/>
                    </a:cubicBezTo>
                    <a:lnTo>
                      <a:pt x="24718" y="942"/>
                    </a:lnTo>
                    <a:lnTo>
                      <a:pt x="23405" y="2312"/>
                    </a:lnTo>
                    <a:lnTo>
                      <a:pt x="18242" y="2312"/>
                    </a:lnTo>
                    <a:lnTo>
                      <a:pt x="1591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3" name="Google Shape;733;p71"/>
              <p:cNvSpPr/>
              <p:nvPr/>
            </p:nvSpPr>
            <p:spPr>
              <a:xfrm rot="-5400000">
                <a:off x="4335310" y="3589536"/>
                <a:ext cx="1325804" cy="106134"/>
              </a:xfrm>
              <a:custGeom>
                <a:rect b="b" l="l" r="r" t="t"/>
                <a:pathLst>
                  <a:path extrusionOk="0" h="2440" w="30480">
                    <a:moveTo>
                      <a:pt x="0" y="0"/>
                    </a:moveTo>
                    <a:lnTo>
                      <a:pt x="0" y="243"/>
                    </a:lnTo>
                    <a:lnTo>
                      <a:pt x="16459" y="243"/>
                    </a:lnTo>
                    <a:lnTo>
                      <a:pt x="18656" y="2439"/>
                    </a:lnTo>
                    <a:lnTo>
                      <a:pt x="22878" y="2439"/>
                    </a:lnTo>
                    <a:lnTo>
                      <a:pt x="24361" y="899"/>
                    </a:lnTo>
                    <a:lnTo>
                      <a:pt x="29767" y="899"/>
                    </a:lnTo>
                    <a:cubicBezTo>
                      <a:pt x="29824" y="1013"/>
                      <a:pt x="29952" y="1127"/>
                      <a:pt x="30066" y="1127"/>
                    </a:cubicBezTo>
                    <a:cubicBezTo>
                      <a:pt x="30309" y="1127"/>
                      <a:pt x="30480" y="956"/>
                      <a:pt x="30480" y="771"/>
                    </a:cubicBezTo>
                    <a:cubicBezTo>
                      <a:pt x="30480" y="542"/>
                      <a:pt x="30309" y="357"/>
                      <a:pt x="30066" y="357"/>
                    </a:cubicBezTo>
                    <a:cubicBezTo>
                      <a:pt x="29881" y="357"/>
                      <a:pt x="29767" y="471"/>
                      <a:pt x="29710" y="656"/>
                    </a:cubicBezTo>
                    <a:lnTo>
                      <a:pt x="24247" y="656"/>
                    </a:lnTo>
                    <a:lnTo>
                      <a:pt x="22749" y="2197"/>
                    </a:lnTo>
                    <a:lnTo>
                      <a:pt x="18770" y="2197"/>
                    </a:lnTo>
                    <a:lnTo>
                      <a:pt x="1657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4" name="Google Shape;734;p71"/>
              <p:cNvSpPr/>
              <p:nvPr/>
            </p:nvSpPr>
            <p:spPr>
              <a:xfrm rot="-5400000">
                <a:off x="4348012" y="3656827"/>
                <a:ext cx="1196790" cy="100566"/>
              </a:xfrm>
              <a:custGeom>
                <a:rect b="b" l="l" r="r" t="t"/>
                <a:pathLst>
                  <a:path extrusionOk="0" h="2312" w="27514">
                    <a:moveTo>
                      <a:pt x="27157" y="1"/>
                    </a:moveTo>
                    <a:cubicBezTo>
                      <a:pt x="26971" y="1"/>
                      <a:pt x="26857" y="115"/>
                      <a:pt x="26800" y="300"/>
                    </a:cubicBezTo>
                    <a:lnTo>
                      <a:pt x="23890" y="300"/>
                    </a:lnTo>
                    <a:lnTo>
                      <a:pt x="22165" y="2083"/>
                    </a:lnTo>
                    <a:lnTo>
                      <a:pt x="19612" y="2083"/>
                    </a:lnTo>
                    <a:lnTo>
                      <a:pt x="17643" y="115"/>
                    </a:lnTo>
                    <a:lnTo>
                      <a:pt x="0" y="115"/>
                    </a:lnTo>
                    <a:lnTo>
                      <a:pt x="0" y="357"/>
                    </a:lnTo>
                    <a:lnTo>
                      <a:pt x="17586" y="357"/>
                    </a:lnTo>
                    <a:lnTo>
                      <a:pt x="19483" y="2311"/>
                    </a:lnTo>
                    <a:lnTo>
                      <a:pt x="22222" y="2311"/>
                    </a:lnTo>
                    <a:lnTo>
                      <a:pt x="24004" y="528"/>
                    </a:lnTo>
                    <a:lnTo>
                      <a:pt x="26800" y="528"/>
                    </a:lnTo>
                    <a:cubicBezTo>
                      <a:pt x="26857" y="657"/>
                      <a:pt x="26971" y="771"/>
                      <a:pt x="27157" y="771"/>
                    </a:cubicBezTo>
                    <a:cubicBezTo>
                      <a:pt x="27385" y="771"/>
                      <a:pt x="27513" y="600"/>
                      <a:pt x="27513" y="414"/>
                    </a:cubicBezTo>
                    <a:cubicBezTo>
                      <a:pt x="27513" y="172"/>
                      <a:pt x="27385" y="1"/>
                      <a:pt x="27157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5" name="Google Shape;735;p71"/>
              <p:cNvSpPr/>
              <p:nvPr/>
            </p:nvSpPr>
            <p:spPr>
              <a:xfrm rot="-5400000">
                <a:off x="4316977" y="3695300"/>
                <a:ext cx="1119234" cy="101175"/>
              </a:xfrm>
              <a:custGeom>
                <a:rect b="b" l="l" r="r" t="t"/>
                <a:pathLst>
                  <a:path extrusionOk="0" h="2326" w="25731">
                    <a:moveTo>
                      <a:pt x="25374" y="1"/>
                    </a:moveTo>
                    <a:cubicBezTo>
                      <a:pt x="25188" y="1"/>
                      <a:pt x="25074" y="129"/>
                      <a:pt x="25017" y="300"/>
                    </a:cubicBezTo>
                    <a:lnTo>
                      <a:pt x="23947" y="300"/>
                    </a:lnTo>
                    <a:lnTo>
                      <a:pt x="22165" y="2083"/>
                    </a:lnTo>
                    <a:lnTo>
                      <a:pt x="20382" y="2083"/>
                    </a:lnTo>
                    <a:lnTo>
                      <a:pt x="18955" y="657"/>
                    </a:lnTo>
                    <a:lnTo>
                      <a:pt x="0" y="657"/>
                    </a:lnTo>
                    <a:lnTo>
                      <a:pt x="0" y="899"/>
                    </a:lnTo>
                    <a:lnTo>
                      <a:pt x="18827" y="899"/>
                    </a:lnTo>
                    <a:lnTo>
                      <a:pt x="20253" y="2326"/>
                    </a:lnTo>
                    <a:lnTo>
                      <a:pt x="22222" y="2326"/>
                    </a:lnTo>
                    <a:lnTo>
                      <a:pt x="24062" y="543"/>
                    </a:lnTo>
                    <a:lnTo>
                      <a:pt x="25017" y="543"/>
                    </a:lnTo>
                    <a:cubicBezTo>
                      <a:pt x="25074" y="657"/>
                      <a:pt x="25188" y="785"/>
                      <a:pt x="25374" y="785"/>
                    </a:cubicBezTo>
                    <a:cubicBezTo>
                      <a:pt x="25545" y="785"/>
                      <a:pt x="25730" y="600"/>
                      <a:pt x="25730" y="429"/>
                    </a:cubicBezTo>
                    <a:cubicBezTo>
                      <a:pt x="25730" y="186"/>
                      <a:pt x="25545" y="1"/>
                      <a:pt x="2537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6" name="Google Shape;736;p71"/>
              <p:cNvSpPr/>
              <p:nvPr/>
            </p:nvSpPr>
            <p:spPr>
              <a:xfrm rot="-5400000">
                <a:off x="4328765" y="3810699"/>
                <a:ext cx="958554" cy="31057"/>
              </a:xfrm>
              <a:custGeom>
                <a:rect b="b" l="l" r="r" t="t"/>
                <a:pathLst>
                  <a:path extrusionOk="0" h="714" w="22037">
                    <a:moveTo>
                      <a:pt x="21623" y="1"/>
                    </a:moveTo>
                    <a:cubicBezTo>
                      <a:pt x="21508" y="1"/>
                      <a:pt x="21323" y="58"/>
                      <a:pt x="21266" y="243"/>
                    </a:cubicBezTo>
                    <a:lnTo>
                      <a:pt x="0" y="243"/>
                    </a:lnTo>
                    <a:lnTo>
                      <a:pt x="0" y="486"/>
                    </a:lnTo>
                    <a:lnTo>
                      <a:pt x="21266" y="486"/>
                    </a:lnTo>
                    <a:cubicBezTo>
                      <a:pt x="21323" y="657"/>
                      <a:pt x="21508" y="714"/>
                      <a:pt x="21623" y="714"/>
                    </a:cubicBezTo>
                    <a:cubicBezTo>
                      <a:pt x="21865" y="714"/>
                      <a:pt x="22036" y="600"/>
                      <a:pt x="22036" y="357"/>
                    </a:cubicBezTo>
                    <a:cubicBezTo>
                      <a:pt x="22036" y="129"/>
                      <a:pt x="21865" y="1"/>
                      <a:pt x="2162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37" name="Google Shape;737;p71"/>
            <p:cNvGrpSpPr/>
            <p:nvPr/>
          </p:nvGrpSpPr>
          <p:grpSpPr>
            <a:xfrm rot="5400000">
              <a:off x="893184" y="2543561"/>
              <a:ext cx="659053" cy="2445425"/>
              <a:chOff x="4128096" y="2589446"/>
              <a:chExt cx="465335" cy="1726630"/>
            </a:xfrm>
          </p:grpSpPr>
          <p:sp>
            <p:nvSpPr>
              <p:cNvPr id="738" name="Google Shape;738;p71"/>
              <p:cNvSpPr/>
              <p:nvPr/>
            </p:nvSpPr>
            <p:spPr>
              <a:xfrm rot="-5400000">
                <a:off x="4350516" y="3592343"/>
                <a:ext cx="447328" cy="38495"/>
              </a:xfrm>
              <a:custGeom>
                <a:rect b="b" l="l" r="r" t="t"/>
                <a:pathLst>
                  <a:path extrusionOk="0" h="885" w="10284">
                    <a:moveTo>
                      <a:pt x="9927" y="0"/>
                    </a:moveTo>
                    <a:cubicBezTo>
                      <a:pt x="9742" y="0"/>
                      <a:pt x="9628" y="114"/>
                      <a:pt x="9571" y="242"/>
                    </a:cubicBezTo>
                    <a:lnTo>
                      <a:pt x="0" y="242"/>
                    </a:lnTo>
                    <a:lnTo>
                      <a:pt x="0" y="884"/>
                    </a:lnTo>
                    <a:lnTo>
                      <a:pt x="243" y="884"/>
                    </a:lnTo>
                    <a:lnTo>
                      <a:pt x="243" y="471"/>
                    </a:lnTo>
                    <a:lnTo>
                      <a:pt x="9571" y="471"/>
                    </a:lnTo>
                    <a:cubicBezTo>
                      <a:pt x="9628" y="656"/>
                      <a:pt x="9742" y="770"/>
                      <a:pt x="9927" y="770"/>
                    </a:cubicBezTo>
                    <a:cubicBezTo>
                      <a:pt x="10155" y="770"/>
                      <a:pt x="10284" y="599"/>
                      <a:pt x="10284" y="357"/>
                    </a:cubicBezTo>
                    <a:cubicBezTo>
                      <a:pt x="10284" y="171"/>
                      <a:pt x="10155" y="0"/>
                      <a:pt x="9927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9" name="Google Shape;739;p71"/>
              <p:cNvSpPr/>
              <p:nvPr/>
            </p:nvSpPr>
            <p:spPr>
              <a:xfrm rot="-5400000">
                <a:off x="4258650" y="2857151"/>
                <a:ext cx="602484" cy="67073"/>
              </a:xfrm>
              <a:custGeom>
                <a:rect b="b" l="l" r="r" t="t"/>
                <a:pathLst>
                  <a:path extrusionOk="0" h="1542" w="13851">
                    <a:moveTo>
                      <a:pt x="13494" y="1"/>
                    </a:moveTo>
                    <a:cubicBezTo>
                      <a:pt x="13322" y="1"/>
                      <a:pt x="13137" y="58"/>
                      <a:pt x="13137" y="243"/>
                    </a:cubicBezTo>
                    <a:lnTo>
                      <a:pt x="1" y="243"/>
                    </a:lnTo>
                    <a:lnTo>
                      <a:pt x="1" y="1541"/>
                    </a:lnTo>
                    <a:lnTo>
                      <a:pt x="243" y="1541"/>
                    </a:lnTo>
                    <a:lnTo>
                      <a:pt x="243" y="472"/>
                    </a:lnTo>
                    <a:lnTo>
                      <a:pt x="13137" y="472"/>
                    </a:lnTo>
                    <a:cubicBezTo>
                      <a:pt x="13137" y="600"/>
                      <a:pt x="13322" y="714"/>
                      <a:pt x="13494" y="714"/>
                    </a:cubicBezTo>
                    <a:cubicBezTo>
                      <a:pt x="13679" y="714"/>
                      <a:pt x="13850" y="543"/>
                      <a:pt x="13850" y="357"/>
                    </a:cubicBezTo>
                    <a:cubicBezTo>
                      <a:pt x="13850" y="115"/>
                      <a:pt x="13679" y="1"/>
                      <a:pt x="1349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0" name="Google Shape;740;p71"/>
              <p:cNvSpPr/>
              <p:nvPr/>
            </p:nvSpPr>
            <p:spPr>
              <a:xfrm rot="-5400000">
                <a:off x="4342753" y="2990231"/>
                <a:ext cx="395827" cy="105525"/>
              </a:xfrm>
              <a:custGeom>
                <a:rect b="b" l="l" r="r" t="t"/>
                <a:pathLst>
                  <a:path extrusionOk="0" h="2426" w="9100">
                    <a:moveTo>
                      <a:pt x="8686" y="1"/>
                    </a:moveTo>
                    <a:cubicBezTo>
                      <a:pt x="8558" y="1"/>
                      <a:pt x="8387" y="115"/>
                      <a:pt x="8330" y="229"/>
                    </a:cubicBezTo>
                    <a:lnTo>
                      <a:pt x="0" y="229"/>
                    </a:lnTo>
                    <a:lnTo>
                      <a:pt x="0" y="2425"/>
                    </a:lnTo>
                    <a:lnTo>
                      <a:pt x="243" y="2425"/>
                    </a:lnTo>
                    <a:lnTo>
                      <a:pt x="243" y="471"/>
                    </a:lnTo>
                    <a:lnTo>
                      <a:pt x="8330" y="471"/>
                    </a:lnTo>
                    <a:cubicBezTo>
                      <a:pt x="8387" y="642"/>
                      <a:pt x="8558" y="771"/>
                      <a:pt x="8686" y="771"/>
                    </a:cubicBezTo>
                    <a:cubicBezTo>
                      <a:pt x="8914" y="771"/>
                      <a:pt x="9100" y="585"/>
                      <a:pt x="9100" y="357"/>
                    </a:cubicBezTo>
                    <a:cubicBezTo>
                      <a:pt x="9100" y="172"/>
                      <a:pt x="8914" y="1"/>
                      <a:pt x="8686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1" name="Google Shape;741;p71"/>
              <p:cNvSpPr/>
              <p:nvPr/>
            </p:nvSpPr>
            <p:spPr>
              <a:xfrm rot="-5400000">
                <a:off x="4236967" y="2935946"/>
                <a:ext cx="565859" cy="147065"/>
              </a:xfrm>
              <a:custGeom>
                <a:rect b="b" l="l" r="r" t="t"/>
                <a:pathLst>
                  <a:path extrusionOk="0" h="3381" w="13009">
                    <a:moveTo>
                      <a:pt x="12594" y="0"/>
                    </a:moveTo>
                    <a:cubicBezTo>
                      <a:pt x="12480" y="0"/>
                      <a:pt x="12295" y="114"/>
                      <a:pt x="12238" y="242"/>
                    </a:cubicBezTo>
                    <a:lnTo>
                      <a:pt x="0" y="242"/>
                    </a:lnTo>
                    <a:lnTo>
                      <a:pt x="0" y="3380"/>
                    </a:lnTo>
                    <a:lnTo>
                      <a:pt x="243" y="3380"/>
                    </a:lnTo>
                    <a:lnTo>
                      <a:pt x="243" y="471"/>
                    </a:lnTo>
                    <a:lnTo>
                      <a:pt x="12238" y="471"/>
                    </a:lnTo>
                    <a:cubicBezTo>
                      <a:pt x="12295" y="656"/>
                      <a:pt x="12480" y="770"/>
                      <a:pt x="12594" y="770"/>
                    </a:cubicBezTo>
                    <a:cubicBezTo>
                      <a:pt x="12837" y="770"/>
                      <a:pt x="13008" y="599"/>
                      <a:pt x="13008" y="357"/>
                    </a:cubicBezTo>
                    <a:cubicBezTo>
                      <a:pt x="13008" y="171"/>
                      <a:pt x="12837" y="0"/>
                      <a:pt x="1259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2" name="Google Shape;742;p71"/>
              <p:cNvSpPr/>
              <p:nvPr/>
            </p:nvSpPr>
            <p:spPr>
              <a:xfrm rot="-5400000">
                <a:off x="4284728" y="3027769"/>
                <a:ext cx="421317" cy="196087"/>
              </a:xfrm>
              <a:custGeom>
                <a:rect b="b" l="l" r="r" t="t"/>
                <a:pathLst>
                  <a:path extrusionOk="0" h="4508" w="9686">
                    <a:moveTo>
                      <a:pt x="9329" y="0"/>
                    </a:moveTo>
                    <a:cubicBezTo>
                      <a:pt x="9157" y="0"/>
                      <a:pt x="8972" y="114"/>
                      <a:pt x="8972" y="300"/>
                    </a:cubicBezTo>
                    <a:lnTo>
                      <a:pt x="1" y="300"/>
                    </a:lnTo>
                    <a:lnTo>
                      <a:pt x="1" y="4507"/>
                    </a:lnTo>
                    <a:lnTo>
                      <a:pt x="243" y="4507"/>
                    </a:lnTo>
                    <a:lnTo>
                      <a:pt x="243" y="528"/>
                    </a:lnTo>
                    <a:lnTo>
                      <a:pt x="8972" y="528"/>
                    </a:lnTo>
                    <a:cubicBezTo>
                      <a:pt x="8972" y="656"/>
                      <a:pt x="9157" y="770"/>
                      <a:pt x="9329" y="770"/>
                    </a:cubicBezTo>
                    <a:cubicBezTo>
                      <a:pt x="9514" y="770"/>
                      <a:pt x="9685" y="585"/>
                      <a:pt x="9685" y="414"/>
                    </a:cubicBezTo>
                    <a:cubicBezTo>
                      <a:pt x="9685" y="171"/>
                      <a:pt x="9514" y="0"/>
                      <a:pt x="932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3" name="Google Shape;743;p71"/>
              <p:cNvSpPr/>
              <p:nvPr/>
            </p:nvSpPr>
            <p:spPr>
              <a:xfrm rot="-5400000">
                <a:off x="3936988" y="3222875"/>
                <a:ext cx="1067777" cy="245108"/>
              </a:xfrm>
              <a:custGeom>
                <a:rect b="b" l="l" r="r" t="t"/>
                <a:pathLst>
                  <a:path extrusionOk="0" h="5635" w="24548">
                    <a:moveTo>
                      <a:pt x="24190" y="0"/>
                    </a:moveTo>
                    <a:cubicBezTo>
                      <a:pt x="24005" y="0"/>
                      <a:pt x="23834" y="115"/>
                      <a:pt x="23834" y="229"/>
                    </a:cubicBezTo>
                    <a:lnTo>
                      <a:pt x="11525" y="229"/>
                    </a:lnTo>
                    <a:lnTo>
                      <a:pt x="11525" y="4151"/>
                    </a:lnTo>
                    <a:lnTo>
                      <a:pt x="1" y="4151"/>
                    </a:lnTo>
                    <a:lnTo>
                      <a:pt x="1" y="5634"/>
                    </a:lnTo>
                    <a:lnTo>
                      <a:pt x="243" y="5634"/>
                    </a:lnTo>
                    <a:lnTo>
                      <a:pt x="243" y="4393"/>
                    </a:lnTo>
                    <a:lnTo>
                      <a:pt x="11768" y="4393"/>
                    </a:lnTo>
                    <a:lnTo>
                      <a:pt x="11768" y="471"/>
                    </a:lnTo>
                    <a:lnTo>
                      <a:pt x="23834" y="471"/>
                    </a:lnTo>
                    <a:cubicBezTo>
                      <a:pt x="23834" y="642"/>
                      <a:pt x="24005" y="771"/>
                      <a:pt x="24190" y="771"/>
                    </a:cubicBezTo>
                    <a:cubicBezTo>
                      <a:pt x="24362" y="771"/>
                      <a:pt x="24547" y="585"/>
                      <a:pt x="24547" y="357"/>
                    </a:cubicBezTo>
                    <a:cubicBezTo>
                      <a:pt x="24547" y="172"/>
                      <a:pt x="24362" y="0"/>
                      <a:pt x="24190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4" name="Google Shape;744;p71"/>
              <p:cNvSpPr/>
              <p:nvPr/>
            </p:nvSpPr>
            <p:spPr>
              <a:xfrm rot="-5400000">
                <a:off x="3583049" y="3406216"/>
                <a:ext cx="1613105" cy="206613"/>
              </a:xfrm>
              <a:custGeom>
                <a:rect b="b" l="l" r="r" t="t"/>
                <a:pathLst>
                  <a:path extrusionOk="0" h="4750" w="37085">
                    <a:moveTo>
                      <a:pt x="36670" y="0"/>
                    </a:moveTo>
                    <a:cubicBezTo>
                      <a:pt x="36542" y="0"/>
                      <a:pt x="36371" y="114"/>
                      <a:pt x="36314" y="228"/>
                    </a:cubicBezTo>
                    <a:lnTo>
                      <a:pt x="20325" y="228"/>
                    </a:lnTo>
                    <a:lnTo>
                      <a:pt x="20325" y="4507"/>
                    </a:lnTo>
                    <a:lnTo>
                      <a:pt x="1" y="4507"/>
                    </a:lnTo>
                    <a:lnTo>
                      <a:pt x="1" y="4750"/>
                    </a:lnTo>
                    <a:lnTo>
                      <a:pt x="20568" y="4750"/>
                    </a:lnTo>
                    <a:lnTo>
                      <a:pt x="20568" y="471"/>
                    </a:lnTo>
                    <a:lnTo>
                      <a:pt x="36314" y="471"/>
                    </a:lnTo>
                    <a:cubicBezTo>
                      <a:pt x="36371" y="642"/>
                      <a:pt x="36542" y="713"/>
                      <a:pt x="36670" y="713"/>
                    </a:cubicBezTo>
                    <a:cubicBezTo>
                      <a:pt x="36899" y="713"/>
                      <a:pt x="37084" y="585"/>
                      <a:pt x="37084" y="357"/>
                    </a:cubicBezTo>
                    <a:cubicBezTo>
                      <a:pt x="37084" y="171"/>
                      <a:pt x="36899" y="0"/>
                      <a:pt x="36670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5" name="Google Shape;745;p71"/>
              <p:cNvSpPr/>
              <p:nvPr/>
            </p:nvSpPr>
            <p:spPr>
              <a:xfrm rot="-5400000">
                <a:off x="3683572" y="3550758"/>
                <a:ext cx="1318409" cy="212224"/>
              </a:xfrm>
              <a:custGeom>
                <a:rect b="b" l="l" r="r" t="t"/>
                <a:pathLst>
                  <a:path extrusionOk="0" h="4879" w="30310">
                    <a:moveTo>
                      <a:pt x="29896" y="0"/>
                    </a:moveTo>
                    <a:cubicBezTo>
                      <a:pt x="29767" y="0"/>
                      <a:pt x="29596" y="71"/>
                      <a:pt x="29539" y="243"/>
                    </a:cubicBezTo>
                    <a:lnTo>
                      <a:pt x="18956" y="243"/>
                    </a:lnTo>
                    <a:lnTo>
                      <a:pt x="18956" y="4636"/>
                    </a:lnTo>
                    <a:lnTo>
                      <a:pt x="1" y="4636"/>
                    </a:lnTo>
                    <a:lnTo>
                      <a:pt x="1" y="4878"/>
                    </a:lnTo>
                    <a:lnTo>
                      <a:pt x="19198" y="4878"/>
                    </a:lnTo>
                    <a:lnTo>
                      <a:pt x="19198" y="485"/>
                    </a:lnTo>
                    <a:lnTo>
                      <a:pt x="29539" y="485"/>
                    </a:lnTo>
                    <a:cubicBezTo>
                      <a:pt x="29596" y="599"/>
                      <a:pt x="29767" y="713"/>
                      <a:pt x="29896" y="713"/>
                    </a:cubicBezTo>
                    <a:cubicBezTo>
                      <a:pt x="30124" y="713"/>
                      <a:pt x="30309" y="542"/>
                      <a:pt x="30309" y="357"/>
                    </a:cubicBezTo>
                    <a:cubicBezTo>
                      <a:pt x="30309" y="129"/>
                      <a:pt x="30124" y="0"/>
                      <a:pt x="2989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6" name="Google Shape;746;p71"/>
              <p:cNvSpPr/>
              <p:nvPr/>
            </p:nvSpPr>
            <p:spPr>
              <a:xfrm rot="-5400000">
                <a:off x="3890469" y="3910287"/>
                <a:ext cx="679996" cy="131580"/>
              </a:xfrm>
              <a:custGeom>
                <a:rect b="b" l="l" r="r" t="t"/>
                <a:pathLst>
                  <a:path extrusionOk="0" h="3025" w="15633">
                    <a:moveTo>
                      <a:pt x="15219" y="1"/>
                    </a:moveTo>
                    <a:cubicBezTo>
                      <a:pt x="15034" y="1"/>
                      <a:pt x="14863" y="115"/>
                      <a:pt x="14863" y="357"/>
                    </a:cubicBezTo>
                    <a:cubicBezTo>
                      <a:pt x="14863" y="528"/>
                      <a:pt x="14977" y="714"/>
                      <a:pt x="15219" y="714"/>
                    </a:cubicBezTo>
                    <a:lnTo>
                      <a:pt x="15219" y="2796"/>
                    </a:lnTo>
                    <a:lnTo>
                      <a:pt x="1" y="2796"/>
                    </a:lnTo>
                    <a:lnTo>
                      <a:pt x="1" y="3024"/>
                    </a:lnTo>
                    <a:lnTo>
                      <a:pt x="15447" y="3024"/>
                    </a:lnTo>
                    <a:lnTo>
                      <a:pt x="15447" y="657"/>
                    </a:lnTo>
                    <a:cubicBezTo>
                      <a:pt x="15504" y="585"/>
                      <a:pt x="15633" y="471"/>
                      <a:pt x="15633" y="357"/>
                    </a:cubicBezTo>
                    <a:cubicBezTo>
                      <a:pt x="15633" y="115"/>
                      <a:pt x="15447" y="1"/>
                      <a:pt x="1521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7" name="Google Shape;747;p71"/>
              <p:cNvSpPr/>
              <p:nvPr/>
            </p:nvSpPr>
            <p:spPr>
              <a:xfrm rot="-5400000">
                <a:off x="3593294" y="3509501"/>
                <a:ext cx="1400924" cy="212224"/>
              </a:xfrm>
              <a:custGeom>
                <a:rect b="b" l="l" r="r" t="t"/>
                <a:pathLst>
                  <a:path extrusionOk="0" h="4879" w="32207">
                    <a:moveTo>
                      <a:pt x="31850" y="0"/>
                    </a:moveTo>
                    <a:cubicBezTo>
                      <a:pt x="31678" y="0"/>
                      <a:pt x="31493" y="57"/>
                      <a:pt x="31493" y="243"/>
                    </a:cubicBezTo>
                    <a:lnTo>
                      <a:pt x="17715" y="243"/>
                    </a:lnTo>
                    <a:lnTo>
                      <a:pt x="17715" y="4636"/>
                    </a:lnTo>
                    <a:lnTo>
                      <a:pt x="1" y="4636"/>
                    </a:lnTo>
                    <a:lnTo>
                      <a:pt x="1" y="4878"/>
                    </a:lnTo>
                    <a:lnTo>
                      <a:pt x="17943" y="4878"/>
                    </a:lnTo>
                    <a:lnTo>
                      <a:pt x="17943" y="485"/>
                    </a:lnTo>
                    <a:lnTo>
                      <a:pt x="31493" y="485"/>
                    </a:lnTo>
                    <a:cubicBezTo>
                      <a:pt x="31493" y="599"/>
                      <a:pt x="31678" y="714"/>
                      <a:pt x="31850" y="714"/>
                    </a:cubicBezTo>
                    <a:cubicBezTo>
                      <a:pt x="32035" y="714"/>
                      <a:pt x="32206" y="542"/>
                      <a:pt x="32206" y="357"/>
                    </a:cubicBezTo>
                    <a:cubicBezTo>
                      <a:pt x="32206" y="129"/>
                      <a:pt x="32035" y="0"/>
                      <a:pt x="31850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8" name="Google Shape;748;p71"/>
              <p:cNvSpPr/>
              <p:nvPr/>
            </p:nvSpPr>
            <p:spPr>
              <a:xfrm rot="-5400000">
                <a:off x="3468913" y="3442188"/>
                <a:ext cx="1533069" cy="214704"/>
              </a:xfrm>
              <a:custGeom>
                <a:rect b="b" l="l" r="r" t="t"/>
                <a:pathLst>
                  <a:path extrusionOk="0" h="4936" w="35245">
                    <a:moveTo>
                      <a:pt x="34831" y="0"/>
                    </a:moveTo>
                    <a:cubicBezTo>
                      <a:pt x="34702" y="0"/>
                      <a:pt x="34531" y="71"/>
                      <a:pt x="34474" y="243"/>
                    </a:cubicBezTo>
                    <a:lnTo>
                      <a:pt x="16403" y="243"/>
                    </a:lnTo>
                    <a:lnTo>
                      <a:pt x="16403" y="4707"/>
                    </a:lnTo>
                    <a:lnTo>
                      <a:pt x="1" y="4707"/>
                    </a:lnTo>
                    <a:lnTo>
                      <a:pt x="1" y="4935"/>
                    </a:lnTo>
                    <a:lnTo>
                      <a:pt x="16645" y="4935"/>
                    </a:lnTo>
                    <a:lnTo>
                      <a:pt x="16645" y="485"/>
                    </a:lnTo>
                    <a:lnTo>
                      <a:pt x="34474" y="485"/>
                    </a:lnTo>
                    <a:cubicBezTo>
                      <a:pt x="34531" y="599"/>
                      <a:pt x="34702" y="713"/>
                      <a:pt x="34831" y="713"/>
                    </a:cubicBezTo>
                    <a:cubicBezTo>
                      <a:pt x="35059" y="713"/>
                      <a:pt x="35244" y="542"/>
                      <a:pt x="35244" y="357"/>
                    </a:cubicBezTo>
                    <a:cubicBezTo>
                      <a:pt x="35244" y="129"/>
                      <a:pt x="35059" y="0"/>
                      <a:pt x="34831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8_1"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72"/>
          <p:cNvSpPr/>
          <p:nvPr/>
        </p:nvSpPr>
        <p:spPr>
          <a:xfrm>
            <a:off x="219475" y="181100"/>
            <a:ext cx="8705100" cy="4781100"/>
          </a:xfrm>
          <a:prstGeom prst="roundRect">
            <a:avLst>
              <a:gd fmla="val 5732" name="adj"/>
            </a:avLst>
          </a:pr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51" name="Google Shape;751;p72"/>
          <p:cNvGrpSpPr/>
          <p:nvPr/>
        </p:nvGrpSpPr>
        <p:grpSpPr>
          <a:xfrm rot="10800000">
            <a:off x="431569" y="3"/>
            <a:ext cx="563315" cy="2318031"/>
            <a:chOff x="426802" y="2674436"/>
            <a:chExt cx="397738" cy="1636681"/>
          </a:xfrm>
        </p:grpSpPr>
        <p:sp>
          <p:nvSpPr>
            <p:cNvPr id="752" name="Google Shape;752;p72"/>
            <p:cNvSpPr/>
            <p:nvPr/>
          </p:nvSpPr>
          <p:spPr>
            <a:xfrm rot="-5400000">
              <a:off x="-81621" y="3482511"/>
              <a:ext cx="1556645" cy="100566"/>
            </a:xfrm>
            <a:custGeom>
              <a:rect b="b" l="l" r="r" t="t"/>
              <a:pathLst>
                <a:path extrusionOk="0" h="2312" w="35787">
                  <a:moveTo>
                    <a:pt x="17658" y="1"/>
                  </a:moveTo>
                  <a:lnTo>
                    <a:pt x="15576" y="2083"/>
                  </a:lnTo>
                  <a:lnTo>
                    <a:pt x="1" y="2083"/>
                  </a:lnTo>
                  <a:lnTo>
                    <a:pt x="1" y="2312"/>
                  </a:lnTo>
                  <a:lnTo>
                    <a:pt x="15633" y="2312"/>
                  </a:lnTo>
                  <a:lnTo>
                    <a:pt x="17772" y="243"/>
                  </a:lnTo>
                  <a:lnTo>
                    <a:pt x="23363" y="243"/>
                  </a:lnTo>
                  <a:lnTo>
                    <a:pt x="24904" y="1784"/>
                  </a:lnTo>
                  <a:lnTo>
                    <a:pt x="35073" y="1784"/>
                  </a:lnTo>
                  <a:cubicBezTo>
                    <a:pt x="35130" y="1898"/>
                    <a:pt x="35244" y="2026"/>
                    <a:pt x="35430" y="2026"/>
                  </a:cubicBezTo>
                  <a:cubicBezTo>
                    <a:pt x="35601" y="2026"/>
                    <a:pt x="35786" y="1841"/>
                    <a:pt x="35786" y="1670"/>
                  </a:cubicBezTo>
                  <a:cubicBezTo>
                    <a:pt x="35786" y="1427"/>
                    <a:pt x="35601" y="1242"/>
                    <a:pt x="35430" y="1242"/>
                  </a:cubicBezTo>
                  <a:cubicBezTo>
                    <a:pt x="35244" y="1242"/>
                    <a:pt x="35130" y="1370"/>
                    <a:pt x="35073" y="1541"/>
                  </a:cubicBezTo>
                  <a:lnTo>
                    <a:pt x="25018" y="1541"/>
                  </a:lnTo>
                  <a:lnTo>
                    <a:pt x="23420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3" name="Google Shape;753;p72"/>
            <p:cNvSpPr/>
            <p:nvPr/>
          </p:nvSpPr>
          <p:spPr>
            <a:xfrm rot="-5400000">
              <a:off x="-285730" y="3386968"/>
              <a:ext cx="1636680" cy="211615"/>
            </a:xfrm>
            <a:custGeom>
              <a:rect b="b" l="l" r="r" t="t"/>
              <a:pathLst>
                <a:path extrusionOk="0" h="4865" w="37627">
                  <a:moveTo>
                    <a:pt x="13137" y="1"/>
                  </a:moveTo>
                  <a:lnTo>
                    <a:pt x="13137" y="4636"/>
                  </a:lnTo>
                  <a:lnTo>
                    <a:pt x="12181" y="4636"/>
                  </a:lnTo>
                  <a:lnTo>
                    <a:pt x="12181" y="771"/>
                  </a:lnTo>
                  <a:lnTo>
                    <a:pt x="1" y="771"/>
                  </a:lnTo>
                  <a:lnTo>
                    <a:pt x="1" y="1014"/>
                  </a:lnTo>
                  <a:lnTo>
                    <a:pt x="11953" y="1014"/>
                  </a:lnTo>
                  <a:lnTo>
                    <a:pt x="11953" y="4865"/>
                  </a:lnTo>
                  <a:lnTo>
                    <a:pt x="13379" y="4865"/>
                  </a:lnTo>
                  <a:lnTo>
                    <a:pt x="13379" y="229"/>
                  </a:lnTo>
                  <a:lnTo>
                    <a:pt x="20454" y="229"/>
                  </a:lnTo>
                  <a:lnTo>
                    <a:pt x="22237" y="2083"/>
                  </a:lnTo>
                  <a:lnTo>
                    <a:pt x="36856" y="2083"/>
                  </a:lnTo>
                  <a:cubicBezTo>
                    <a:pt x="36913" y="2197"/>
                    <a:pt x="37084" y="2311"/>
                    <a:pt x="37213" y="2311"/>
                  </a:cubicBezTo>
                  <a:cubicBezTo>
                    <a:pt x="37441" y="2311"/>
                    <a:pt x="37626" y="2140"/>
                    <a:pt x="37626" y="1955"/>
                  </a:cubicBezTo>
                  <a:cubicBezTo>
                    <a:pt x="37626" y="1727"/>
                    <a:pt x="37441" y="1541"/>
                    <a:pt x="37213" y="1541"/>
                  </a:cubicBezTo>
                  <a:cubicBezTo>
                    <a:pt x="37084" y="1541"/>
                    <a:pt x="36913" y="1655"/>
                    <a:pt x="36856" y="1841"/>
                  </a:cubicBezTo>
                  <a:lnTo>
                    <a:pt x="22351" y="1841"/>
                  </a:lnTo>
                  <a:lnTo>
                    <a:pt x="2051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4" name="Google Shape;754;p72"/>
            <p:cNvSpPr/>
            <p:nvPr/>
          </p:nvSpPr>
          <p:spPr>
            <a:xfrm rot="-5400000">
              <a:off x="416274" y="4013898"/>
              <a:ext cx="447372" cy="147065"/>
            </a:xfrm>
            <a:custGeom>
              <a:rect b="b" l="l" r="r" t="t"/>
              <a:pathLst>
                <a:path extrusionOk="0" h="3381" w="10285">
                  <a:moveTo>
                    <a:pt x="1" y="0"/>
                  </a:moveTo>
                  <a:lnTo>
                    <a:pt x="1" y="228"/>
                  </a:lnTo>
                  <a:lnTo>
                    <a:pt x="9757" y="228"/>
                  </a:lnTo>
                  <a:lnTo>
                    <a:pt x="9757" y="2667"/>
                  </a:lnTo>
                  <a:cubicBezTo>
                    <a:pt x="9628" y="2667"/>
                    <a:pt x="9514" y="2853"/>
                    <a:pt x="9514" y="3024"/>
                  </a:cubicBezTo>
                  <a:cubicBezTo>
                    <a:pt x="9514" y="3209"/>
                    <a:pt x="9685" y="3380"/>
                    <a:pt x="9871" y="3380"/>
                  </a:cubicBezTo>
                  <a:cubicBezTo>
                    <a:pt x="10113" y="3380"/>
                    <a:pt x="10284" y="3209"/>
                    <a:pt x="10284" y="3024"/>
                  </a:cubicBezTo>
                  <a:cubicBezTo>
                    <a:pt x="10284" y="2853"/>
                    <a:pt x="10170" y="2667"/>
                    <a:pt x="9985" y="2667"/>
                  </a:cubicBezTo>
                  <a:lnTo>
                    <a:pt x="9985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5" name="Google Shape;755;p72"/>
            <p:cNvSpPr/>
            <p:nvPr/>
          </p:nvSpPr>
          <p:spPr>
            <a:xfrm rot="-5400000">
              <a:off x="32255" y="3518831"/>
              <a:ext cx="1497053" cy="87517"/>
            </a:xfrm>
            <a:custGeom>
              <a:rect b="b" l="l" r="r" t="t"/>
              <a:pathLst>
                <a:path extrusionOk="0" h="2012" w="34417">
                  <a:moveTo>
                    <a:pt x="18243" y="0"/>
                  </a:moveTo>
                  <a:lnTo>
                    <a:pt x="16588" y="1655"/>
                  </a:lnTo>
                  <a:lnTo>
                    <a:pt x="1" y="1655"/>
                  </a:lnTo>
                  <a:lnTo>
                    <a:pt x="1" y="1897"/>
                  </a:lnTo>
                  <a:lnTo>
                    <a:pt x="16645" y="1897"/>
                  </a:lnTo>
                  <a:lnTo>
                    <a:pt x="18314" y="229"/>
                  </a:lnTo>
                  <a:lnTo>
                    <a:pt x="22522" y="229"/>
                  </a:lnTo>
                  <a:lnTo>
                    <a:pt x="24076" y="1783"/>
                  </a:lnTo>
                  <a:lnTo>
                    <a:pt x="33647" y="1783"/>
                  </a:lnTo>
                  <a:cubicBezTo>
                    <a:pt x="33704" y="1954"/>
                    <a:pt x="33875" y="2011"/>
                    <a:pt x="34003" y="2011"/>
                  </a:cubicBezTo>
                  <a:cubicBezTo>
                    <a:pt x="34232" y="2011"/>
                    <a:pt x="34417" y="1840"/>
                    <a:pt x="34417" y="1655"/>
                  </a:cubicBezTo>
                  <a:cubicBezTo>
                    <a:pt x="34417" y="1427"/>
                    <a:pt x="34232" y="1298"/>
                    <a:pt x="34003" y="1298"/>
                  </a:cubicBezTo>
                  <a:cubicBezTo>
                    <a:pt x="33875" y="1298"/>
                    <a:pt x="33704" y="1370"/>
                    <a:pt x="33647" y="1541"/>
                  </a:cubicBezTo>
                  <a:lnTo>
                    <a:pt x="24191" y="1541"/>
                  </a:lnTo>
                  <a:lnTo>
                    <a:pt x="22650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6" name="Google Shape;756;p72"/>
            <p:cNvSpPr/>
            <p:nvPr/>
          </p:nvSpPr>
          <p:spPr>
            <a:xfrm rot="-5400000">
              <a:off x="48067" y="3573094"/>
              <a:ext cx="1377957" cy="98087"/>
            </a:xfrm>
            <a:custGeom>
              <a:rect b="b" l="l" r="r" t="t"/>
              <a:pathLst>
                <a:path extrusionOk="0" h="2255" w="31679">
                  <a:moveTo>
                    <a:pt x="18186" y="1"/>
                  </a:moveTo>
                  <a:lnTo>
                    <a:pt x="16232" y="1955"/>
                  </a:lnTo>
                  <a:lnTo>
                    <a:pt x="1" y="1955"/>
                  </a:lnTo>
                  <a:lnTo>
                    <a:pt x="1" y="2197"/>
                  </a:lnTo>
                  <a:lnTo>
                    <a:pt x="16346" y="2197"/>
                  </a:lnTo>
                  <a:lnTo>
                    <a:pt x="18314" y="229"/>
                  </a:lnTo>
                  <a:lnTo>
                    <a:pt x="22950" y="229"/>
                  </a:lnTo>
                  <a:lnTo>
                    <a:pt x="24661" y="1955"/>
                  </a:lnTo>
                  <a:lnTo>
                    <a:pt x="30908" y="1955"/>
                  </a:lnTo>
                  <a:cubicBezTo>
                    <a:pt x="30965" y="2140"/>
                    <a:pt x="31151" y="2254"/>
                    <a:pt x="31265" y="2254"/>
                  </a:cubicBezTo>
                  <a:cubicBezTo>
                    <a:pt x="31507" y="2254"/>
                    <a:pt x="31679" y="2069"/>
                    <a:pt x="31679" y="1840"/>
                  </a:cubicBezTo>
                  <a:cubicBezTo>
                    <a:pt x="31679" y="1655"/>
                    <a:pt x="31507" y="1484"/>
                    <a:pt x="31265" y="1484"/>
                  </a:cubicBezTo>
                  <a:cubicBezTo>
                    <a:pt x="31151" y="1484"/>
                    <a:pt x="30965" y="1598"/>
                    <a:pt x="30908" y="1712"/>
                  </a:cubicBezTo>
                  <a:lnTo>
                    <a:pt x="24733" y="1712"/>
                  </a:lnTo>
                  <a:lnTo>
                    <a:pt x="2300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7" name="Google Shape;757;p72"/>
            <p:cNvSpPr/>
            <p:nvPr/>
          </p:nvSpPr>
          <p:spPr>
            <a:xfrm rot="-5400000">
              <a:off x="-80031" y="3527509"/>
              <a:ext cx="1354991" cy="212224"/>
            </a:xfrm>
            <a:custGeom>
              <a:rect b="b" l="l" r="r" t="t"/>
              <a:pathLst>
                <a:path extrusionOk="0" h="4879" w="31151">
                  <a:moveTo>
                    <a:pt x="14749" y="0"/>
                  </a:moveTo>
                  <a:lnTo>
                    <a:pt x="14749" y="4636"/>
                  </a:lnTo>
                  <a:lnTo>
                    <a:pt x="10755" y="4636"/>
                  </a:lnTo>
                  <a:lnTo>
                    <a:pt x="10755" y="956"/>
                  </a:lnTo>
                  <a:lnTo>
                    <a:pt x="1" y="956"/>
                  </a:lnTo>
                  <a:lnTo>
                    <a:pt x="1" y="1184"/>
                  </a:lnTo>
                  <a:lnTo>
                    <a:pt x="10527" y="1184"/>
                  </a:lnTo>
                  <a:lnTo>
                    <a:pt x="10527" y="4878"/>
                  </a:lnTo>
                  <a:lnTo>
                    <a:pt x="14977" y="4878"/>
                  </a:lnTo>
                  <a:lnTo>
                    <a:pt x="14977" y="243"/>
                  </a:lnTo>
                  <a:lnTo>
                    <a:pt x="18842" y="243"/>
                  </a:lnTo>
                  <a:lnTo>
                    <a:pt x="21281" y="2739"/>
                  </a:lnTo>
                  <a:lnTo>
                    <a:pt x="30366" y="2739"/>
                  </a:lnTo>
                  <a:cubicBezTo>
                    <a:pt x="30438" y="2853"/>
                    <a:pt x="30609" y="2967"/>
                    <a:pt x="30723" y="2967"/>
                  </a:cubicBezTo>
                  <a:cubicBezTo>
                    <a:pt x="30965" y="2967"/>
                    <a:pt x="31151" y="2796"/>
                    <a:pt x="31151" y="2610"/>
                  </a:cubicBezTo>
                  <a:cubicBezTo>
                    <a:pt x="31151" y="2382"/>
                    <a:pt x="30965" y="2197"/>
                    <a:pt x="30723" y="2197"/>
                  </a:cubicBezTo>
                  <a:cubicBezTo>
                    <a:pt x="30609" y="2197"/>
                    <a:pt x="30438" y="2311"/>
                    <a:pt x="30366" y="2496"/>
                  </a:cubicBezTo>
                  <a:lnTo>
                    <a:pt x="21395" y="2496"/>
                  </a:lnTo>
                  <a:lnTo>
                    <a:pt x="18899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8" name="Google Shape;758;p72"/>
            <p:cNvSpPr/>
            <p:nvPr/>
          </p:nvSpPr>
          <p:spPr>
            <a:xfrm rot="-5400000">
              <a:off x="-149844" y="3491841"/>
              <a:ext cx="1429458" cy="209092"/>
            </a:xfrm>
            <a:custGeom>
              <a:rect b="b" l="l" r="r" t="t"/>
              <a:pathLst>
                <a:path extrusionOk="0" h="4807" w="32863">
                  <a:moveTo>
                    <a:pt x="13850" y="0"/>
                  </a:moveTo>
                  <a:lnTo>
                    <a:pt x="13850" y="4578"/>
                  </a:lnTo>
                  <a:lnTo>
                    <a:pt x="11411" y="4578"/>
                  </a:lnTo>
                  <a:lnTo>
                    <a:pt x="11411" y="884"/>
                  </a:lnTo>
                  <a:lnTo>
                    <a:pt x="1" y="884"/>
                  </a:lnTo>
                  <a:lnTo>
                    <a:pt x="1" y="1127"/>
                  </a:lnTo>
                  <a:lnTo>
                    <a:pt x="11183" y="1127"/>
                  </a:lnTo>
                  <a:lnTo>
                    <a:pt x="11183" y="4807"/>
                  </a:lnTo>
                  <a:lnTo>
                    <a:pt x="14092" y="4807"/>
                  </a:lnTo>
                  <a:lnTo>
                    <a:pt x="14092" y="243"/>
                  </a:lnTo>
                  <a:lnTo>
                    <a:pt x="19498" y="243"/>
                  </a:lnTo>
                  <a:lnTo>
                    <a:pt x="21637" y="2439"/>
                  </a:lnTo>
                  <a:lnTo>
                    <a:pt x="32149" y="2439"/>
                  </a:lnTo>
                  <a:cubicBezTo>
                    <a:pt x="32221" y="2553"/>
                    <a:pt x="32335" y="2667"/>
                    <a:pt x="32506" y="2667"/>
                  </a:cubicBezTo>
                  <a:cubicBezTo>
                    <a:pt x="32691" y="2667"/>
                    <a:pt x="32862" y="2496"/>
                    <a:pt x="32862" y="2311"/>
                  </a:cubicBezTo>
                  <a:cubicBezTo>
                    <a:pt x="32862" y="2082"/>
                    <a:pt x="32691" y="1954"/>
                    <a:pt x="32506" y="1954"/>
                  </a:cubicBezTo>
                  <a:cubicBezTo>
                    <a:pt x="32335" y="1954"/>
                    <a:pt x="32221" y="2025"/>
                    <a:pt x="32149" y="2197"/>
                  </a:cubicBezTo>
                  <a:lnTo>
                    <a:pt x="21752" y="2197"/>
                  </a:lnTo>
                  <a:lnTo>
                    <a:pt x="19555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59" name="Google Shape;759;p72"/>
          <p:cNvGrpSpPr/>
          <p:nvPr/>
        </p:nvGrpSpPr>
        <p:grpSpPr>
          <a:xfrm>
            <a:off x="8324491" y="2624661"/>
            <a:ext cx="536528" cy="2528698"/>
            <a:chOff x="8143116" y="2624662"/>
            <a:chExt cx="536528" cy="2528698"/>
          </a:xfrm>
        </p:grpSpPr>
        <p:sp>
          <p:nvSpPr>
            <p:cNvPr id="760" name="Google Shape;760;p72"/>
            <p:cNvSpPr/>
            <p:nvPr/>
          </p:nvSpPr>
          <p:spPr>
            <a:xfrm rot="-5400000">
              <a:off x="7445679" y="3919393"/>
              <a:ext cx="2235397" cy="232533"/>
            </a:xfrm>
            <a:custGeom>
              <a:rect b="b" l="l" r="r" t="t"/>
              <a:pathLst>
                <a:path extrusionOk="0" h="2782" w="26744">
                  <a:moveTo>
                    <a:pt x="26330" y="0"/>
                  </a:moveTo>
                  <a:cubicBezTo>
                    <a:pt x="26216" y="0"/>
                    <a:pt x="26030" y="114"/>
                    <a:pt x="25973" y="286"/>
                  </a:cubicBezTo>
                  <a:lnTo>
                    <a:pt x="17116" y="286"/>
                  </a:lnTo>
                  <a:lnTo>
                    <a:pt x="14863" y="2553"/>
                  </a:lnTo>
                  <a:lnTo>
                    <a:pt x="1" y="2553"/>
                  </a:lnTo>
                  <a:lnTo>
                    <a:pt x="1" y="2782"/>
                  </a:lnTo>
                  <a:lnTo>
                    <a:pt x="14920" y="2782"/>
                  </a:lnTo>
                  <a:lnTo>
                    <a:pt x="17245" y="528"/>
                  </a:lnTo>
                  <a:lnTo>
                    <a:pt x="25973" y="528"/>
                  </a:lnTo>
                  <a:cubicBezTo>
                    <a:pt x="26030" y="642"/>
                    <a:pt x="26216" y="770"/>
                    <a:pt x="26330" y="770"/>
                  </a:cubicBezTo>
                  <a:cubicBezTo>
                    <a:pt x="26572" y="770"/>
                    <a:pt x="26744" y="585"/>
                    <a:pt x="26744" y="414"/>
                  </a:cubicBezTo>
                  <a:cubicBezTo>
                    <a:pt x="26744" y="171"/>
                    <a:pt x="26572" y="0"/>
                    <a:pt x="26330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1" name="Google Shape;761;p72"/>
            <p:cNvSpPr/>
            <p:nvPr/>
          </p:nvSpPr>
          <p:spPr>
            <a:xfrm rot="-5400000">
              <a:off x="7411119" y="4023081"/>
              <a:ext cx="1987401" cy="273156"/>
            </a:xfrm>
            <a:custGeom>
              <a:rect b="b" l="l" r="r" t="t"/>
              <a:pathLst>
                <a:path extrusionOk="0" h="3268" w="23777">
                  <a:moveTo>
                    <a:pt x="23363" y="1"/>
                  </a:moveTo>
                  <a:cubicBezTo>
                    <a:pt x="23235" y="1"/>
                    <a:pt x="23064" y="58"/>
                    <a:pt x="23007" y="229"/>
                  </a:cubicBezTo>
                  <a:lnTo>
                    <a:pt x="16588" y="229"/>
                  </a:lnTo>
                  <a:lnTo>
                    <a:pt x="13793" y="3025"/>
                  </a:lnTo>
                  <a:lnTo>
                    <a:pt x="1" y="3025"/>
                  </a:lnTo>
                  <a:lnTo>
                    <a:pt x="1" y="3267"/>
                  </a:lnTo>
                  <a:lnTo>
                    <a:pt x="13850" y="3267"/>
                  </a:lnTo>
                  <a:lnTo>
                    <a:pt x="16703" y="472"/>
                  </a:lnTo>
                  <a:lnTo>
                    <a:pt x="23007" y="472"/>
                  </a:lnTo>
                  <a:cubicBezTo>
                    <a:pt x="23064" y="586"/>
                    <a:pt x="23235" y="714"/>
                    <a:pt x="23363" y="714"/>
                  </a:cubicBezTo>
                  <a:cubicBezTo>
                    <a:pt x="23591" y="714"/>
                    <a:pt x="23777" y="529"/>
                    <a:pt x="23777" y="357"/>
                  </a:cubicBezTo>
                  <a:cubicBezTo>
                    <a:pt x="23777" y="115"/>
                    <a:pt x="23591" y="1"/>
                    <a:pt x="23363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2" name="Google Shape;762;p72"/>
            <p:cNvSpPr/>
            <p:nvPr/>
          </p:nvSpPr>
          <p:spPr>
            <a:xfrm rot="-5400000">
              <a:off x="7217368" y="3764970"/>
              <a:ext cx="2528697" cy="248080"/>
            </a:xfrm>
            <a:custGeom>
              <a:rect b="b" l="l" r="r" t="t"/>
              <a:pathLst>
                <a:path extrusionOk="0" h="2968" w="30253">
                  <a:moveTo>
                    <a:pt x="29839" y="1"/>
                  </a:moveTo>
                  <a:cubicBezTo>
                    <a:pt x="29725" y="1"/>
                    <a:pt x="29539" y="115"/>
                    <a:pt x="29482" y="229"/>
                  </a:cubicBezTo>
                  <a:lnTo>
                    <a:pt x="16760" y="229"/>
                  </a:lnTo>
                  <a:lnTo>
                    <a:pt x="14264" y="2725"/>
                  </a:lnTo>
                  <a:lnTo>
                    <a:pt x="1" y="2725"/>
                  </a:lnTo>
                  <a:lnTo>
                    <a:pt x="1" y="2967"/>
                  </a:lnTo>
                  <a:lnTo>
                    <a:pt x="14321" y="2967"/>
                  </a:lnTo>
                  <a:lnTo>
                    <a:pt x="16817" y="471"/>
                  </a:lnTo>
                  <a:lnTo>
                    <a:pt x="29482" y="471"/>
                  </a:lnTo>
                  <a:cubicBezTo>
                    <a:pt x="29539" y="642"/>
                    <a:pt x="29725" y="771"/>
                    <a:pt x="29839" y="771"/>
                  </a:cubicBezTo>
                  <a:cubicBezTo>
                    <a:pt x="30081" y="771"/>
                    <a:pt x="30252" y="585"/>
                    <a:pt x="30252" y="357"/>
                  </a:cubicBezTo>
                  <a:cubicBezTo>
                    <a:pt x="30252" y="172"/>
                    <a:pt x="30081" y="1"/>
                    <a:pt x="29839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3" name="Google Shape;763;p72"/>
            <p:cNvSpPr/>
            <p:nvPr/>
          </p:nvSpPr>
          <p:spPr>
            <a:xfrm rot="-5400000">
              <a:off x="7095211" y="3791843"/>
              <a:ext cx="2409421" cy="313611"/>
            </a:xfrm>
            <a:custGeom>
              <a:rect b="b" l="l" r="r" t="t"/>
              <a:pathLst>
                <a:path extrusionOk="0" h="3752" w="28826">
                  <a:moveTo>
                    <a:pt x="28469" y="0"/>
                  </a:moveTo>
                  <a:cubicBezTo>
                    <a:pt x="28298" y="0"/>
                    <a:pt x="28170" y="129"/>
                    <a:pt x="28113" y="300"/>
                  </a:cubicBezTo>
                  <a:lnTo>
                    <a:pt x="16588" y="300"/>
                  </a:lnTo>
                  <a:lnTo>
                    <a:pt x="13322" y="3509"/>
                  </a:lnTo>
                  <a:lnTo>
                    <a:pt x="1" y="3509"/>
                  </a:lnTo>
                  <a:lnTo>
                    <a:pt x="1" y="3751"/>
                  </a:lnTo>
                  <a:lnTo>
                    <a:pt x="13436" y="3751"/>
                  </a:lnTo>
                  <a:lnTo>
                    <a:pt x="16703" y="542"/>
                  </a:lnTo>
                  <a:lnTo>
                    <a:pt x="28113" y="542"/>
                  </a:lnTo>
                  <a:cubicBezTo>
                    <a:pt x="28170" y="656"/>
                    <a:pt x="28298" y="785"/>
                    <a:pt x="28469" y="785"/>
                  </a:cubicBezTo>
                  <a:cubicBezTo>
                    <a:pt x="28655" y="785"/>
                    <a:pt x="28826" y="599"/>
                    <a:pt x="28826" y="428"/>
                  </a:cubicBezTo>
                  <a:cubicBezTo>
                    <a:pt x="28826" y="186"/>
                    <a:pt x="28655" y="0"/>
                    <a:pt x="28469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64" name="Google Shape;764;p72"/>
          <p:cNvSpPr txBox="1"/>
          <p:nvPr>
            <p:ph type="title"/>
          </p:nvPr>
        </p:nvSpPr>
        <p:spPr>
          <a:xfrm>
            <a:off x="1325650" y="2571750"/>
            <a:ext cx="1398900" cy="43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65" name="Google Shape;765;p72"/>
          <p:cNvSpPr txBox="1"/>
          <p:nvPr>
            <p:ph idx="1" type="subTitle"/>
          </p:nvPr>
        </p:nvSpPr>
        <p:spPr>
          <a:xfrm>
            <a:off x="938500" y="3629175"/>
            <a:ext cx="2173200" cy="8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766" name="Google Shape;766;p72"/>
          <p:cNvSpPr txBox="1"/>
          <p:nvPr>
            <p:ph idx="2" type="subTitle"/>
          </p:nvPr>
        </p:nvSpPr>
        <p:spPr>
          <a:xfrm>
            <a:off x="938500" y="3208600"/>
            <a:ext cx="2173200" cy="505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67" name="Google Shape;767;p72"/>
          <p:cNvSpPr txBox="1"/>
          <p:nvPr>
            <p:ph idx="3" type="title"/>
          </p:nvPr>
        </p:nvSpPr>
        <p:spPr>
          <a:xfrm>
            <a:off x="3873100" y="2571750"/>
            <a:ext cx="1397700" cy="43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68" name="Google Shape;768;p72"/>
          <p:cNvSpPr txBox="1"/>
          <p:nvPr>
            <p:ph idx="4" type="subTitle"/>
          </p:nvPr>
        </p:nvSpPr>
        <p:spPr>
          <a:xfrm>
            <a:off x="3485400" y="3629175"/>
            <a:ext cx="2173200" cy="8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769" name="Google Shape;769;p72"/>
          <p:cNvSpPr txBox="1"/>
          <p:nvPr>
            <p:ph idx="5" type="subTitle"/>
          </p:nvPr>
        </p:nvSpPr>
        <p:spPr>
          <a:xfrm>
            <a:off x="3485400" y="3208600"/>
            <a:ext cx="2173200" cy="505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70" name="Google Shape;770;p72"/>
          <p:cNvSpPr txBox="1"/>
          <p:nvPr>
            <p:ph idx="6" type="title"/>
          </p:nvPr>
        </p:nvSpPr>
        <p:spPr>
          <a:xfrm>
            <a:off x="6417675" y="2571750"/>
            <a:ext cx="1397700" cy="43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71" name="Google Shape;771;p72"/>
          <p:cNvSpPr txBox="1"/>
          <p:nvPr>
            <p:ph idx="7" type="subTitle"/>
          </p:nvPr>
        </p:nvSpPr>
        <p:spPr>
          <a:xfrm>
            <a:off x="6032300" y="3629175"/>
            <a:ext cx="2173200" cy="8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772" name="Google Shape;772;p72"/>
          <p:cNvSpPr txBox="1"/>
          <p:nvPr>
            <p:ph idx="8" type="subTitle"/>
          </p:nvPr>
        </p:nvSpPr>
        <p:spPr>
          <a:xfrm>
            <a:off x="6032300" y="3208600"/>
            <a:ext cx="2173200" cy="505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73" name="Google Shape;773;p72"/>
          <p:cNvSpPr txBox="1"/>
          <p:nvPr>
            <p:ph idx="9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"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73"/>
          <p:cNvSpPr/>
          <p:nvPr/>
        </p:nvSpPr>
        <p:spPr>
          <a:xfrm>
            <a:off x="219475" y="181100"/>
            <a:ext cx="8705100" cy="4781100"/>
          </a:xfrm>
          <a:prstGeom prst="roundRect">
            <a:avLst>
              <a:gd fmla="val 5732" name="adj"/>
            </a:avLst>
          </a:pr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6" name="Google Shape;776;p73"/>
          <p:cNvSpPr txBox="1"/>
          <p:nvPr>
            <p:ph type="title"/>
          </p:nvPr>
        </p:nvSpPr>
        <p:spPr>
          <a:xfrm>
            <a:off x="2347950" y="650900"/>
            <a:ext cx="4448100" cy="97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77" name="Google Shape;777;p73"/>
          <p:cNvSpPr txBox="1"/>
          <p:nvPr>
            <p:ph idx="1" type="subTitle"/>
          </p:nvPr>
        </p:nvSpPr>
        <p:spPr>
          <a:xfrm>
            <a:off x="2347900" y="1711862"/>
            <a:ext cx="4448100" cy="110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8" name="Google Shape;778;p73"/>
          <p:cNvSpPr txBox="1"/>
          <p:nvPr/>
        </p:nvSpPr>
        <p:spPr>
          <a:xfrm>
            <a:off x="2099100" y="3611950"/>
            <a:ext cx="4945800" cy="5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CREDITS: This presentation template was created by </a:t>
            </a:r>
            <a:r>
              <a:rPr b="1" i="0" lang="en" sz="1200" u="none" cap="none" strike="noStrike">
                <a:solidFill>
                  <a:schemeClr val="hlink"/>
                </a:solidFill>
                <a:uFill>
                  <a:noFill/>
                </a:uFill>
                <a:latin typeface="Catamaran"/>
                <a:ea typeface="Catamaran"/>
                <a:cs typeface="Catamaran"/>
                <a:sym typeface="Catamaran"/>
                <a:hlinkClick r:id="rId2"/>
              </a:rPr>
              <a:t>Slidesgo</a:t>
            </a:r>
            <a:r>
              <a:rPr b="1" i="0" lang="en" sz="1200" u="none" cap="none" strike="noStrik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,</a:t>
            </a:r>
            <a:r>
              <a:rPr b="0" i="0" lang="en" sz="1200" u="none" cap="none" strike="noStrik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 and includes icons by </a:t>
            </a:r>
            <a:r>
              <a:rPr b="1" i="0" lang="en" sz="1200" u="none" cap="none" strike="noStrike">
                <a:solidFill>
                  <a:schemeClr val="dk1"/>
                </a:solidFill>
                <a:uFill>
                  <a:noFill/>
                </a:uFill>
                <a:latin typeface="Catamaran"/>
                <a:ea typeface="Catamaran"/>
                <a:cs typeface="Catamaran"/>
                <a:sym typeface="Catamaran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0" i="0" lang="en" sz="1200" u="none" cap="none" strike="noStrik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, and infographics &amp; images by </a:t>
            </a:r>
            <a:r>
              <a:rPr b="1" i="0" lang="en" sz="1200" u="none" cap="none" strike="noStrike">
                <a:solidFill>
                  <a:schemeClr val="dk1"/>
                </a:solidFill>
                <a:uFill>
                  <a:noFill/>
                </a:uFill>
                <a:latin typeface="Catamaran"/>
                <a:ea typeface="Catamaran"/>
                <a:cs typeface="Catamaran"/>
                <a:sym typeface="Catamaran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1" i="0" lang="en" sz="1200" u="none" cap="none" strike="noStrik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endParaRPr b="1" i="0" sz="1200" u="none" cap="none" strike="noStrike"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pic>
        <p:nvPicPr>
          <p:cNvPr id="779" name="Google Shape;779;p73"/>
          <p:cNvPicPr preferRelativeResize="0"/>
          <p:nvPr/>
        </p:nvPicPr>
        <p:blipFill rotWithShape="1">
          <a:blip r:embed="rId5">
            <a:alphaModFix/>
          </a:blip>
          <a:srcRect b="3660" l="2950" r="0" t="0"/>
          <a:stretch/>
        </p:blipFill>
        <p:spPr>
          <a:xfrm flipH="1" rot="-5400000">
            <a:off x="7316650" y="1020300"/>
            <a:ext cx="2843800" cy="80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0" name="Google Shape;780;p73"/>
          <p:cNvPicPr preferRelativeResize="0"/>
          <p:nvPr/>
        </p:nvPicPr>
        <p:blipFill rotWithShape="1">
          <a:blip r:embed="rId6">
            <a:alphaModFix/>
          </a:blip>
          <a:srcRect b="5731" l="2922" r="0" t="0"/>
          <a:stretch/>
        </p:blipFill>
        <p:spPr>
          <a:xfrm flipH="1" rot="5400000">
            <a:off x="-1022325" y="3300275"/>
            <a:ext cx="2864025" cy="81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47"/>
          <p:cNvSpPr/>
          <p:nvPr/>
        </p:nvSpPr>
        <p:spPr>
          <a:xfrm>
            <a:off x="219475" y="181100"/>
            <a:ext cx="8705100" cy="4781100"/>
          </a:xfrm>
          <a:prstGeom prst="roundRect">
            <a:avLst>
              <a:gd fmla="val 5732" name="adj"/>
            </a:avLst>
          </a:pr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8" name="Google Shape;98;p47"/>
          <p:cNvGrpSpPr/>
          <p:nvPr/>
        </p:nvGrpSpPr>
        <p:grpSpPr>
          <a:xfrm rot="10800000">
            <a:off x="6929878" y="-12"/>
            <a:ext cx="1346494" cy="2890306"/>
            <a:chOff x="5452016" y="2824589"/>
            <a:chExt cx="689908" cy="1480917"/>
          </a:xfrm>
        </p:grpSpPr>
        <p:sp>
          <p:nvSpPr>
            <p:cNvPr id="99" name="Google Shape;99;p47"/>
            <p:cNvSpPr/>
            <p:nvPr/>
          </p:nvSpPr>
          <p:spPr>
            <a:xfrm rot="-5400000">
              <a:off x="5392462" y="3556043"/>
              <a:ext cx="1325804" cy="173120"/>
            </a:xfrm>
            <a:custGeom>
              <a:rect b="b" l="l" r="r" t="t"/>
              <a:pathLst>
                <a:path extrusionOk="0" h="3980" w="30480">
                  <a:moveTo>
                    <a:pt x="30066" y="0"/>
                  </a:moveTo>
                  <a:cubicBezTo>
                    <a:pt x="29952" y="0"/>
                    <a:pt x="29767" y="114"/>
                    <a:pt x="29710" y="300"/>
                  </a:cubicBezTo>
                  <a:lnTo>
                    <a:pt x="17829" y="300"/>
                  </a:lnTo>
                  <a:lnTo>
                    <a:pt x="14377" y="3751"/>
                  </a:lnTo>
                  <a:lnTo>
                    <a:pt x="11467" y="3751"/>
                  </a:lnTo>
                  <a:lnTo>
                    <a:pt x="11467" y="357"/>
                  </a:lnTo>
                  <a:lnTo>
                    <a:pt x="0" y="357"/>
                  </a:lnTo>
                  <a:lnTo>
                    <a:pt x="0" y="599"/>
                  </a:lnTo>
                  <a:lnTo>
                    <a:pt x="11225" y="599"/>
                  </a:lnTo>
                  <a:lnTo>
                    <a:pt x="11225" y="3979"/>
                  </a:lnTo>
                  <a:lnTo>
                    <a:pt x="14491" y="3979"/>
                  </a:lnTo>
                  <a:lnTo>
                    <a:pt x="17943" y="542"/>
                  </a:lnTo>
                  <a:lnTo>
                    <a:pt x="29710" y="542"/>
                  </a:lnTo>
                  <a:cubicBezTo>
                    <a:pt x="29767" y="656"/>
                    <a:pt x="29952" y="770"/>
                    <a:pt x="30066" y="770"/>
                  </a:cubicBezTo>
                  <a:cubicBezTo>
                    <a:pt x="30309" y="770"/>
                    <a:pt x="30480" y="599"/>
                    <a:pt x="30480" y="414"/>
                  </a:cubicBezTo>
                  <a:cubicBezTo>
                    <a:pt x="30480" y="185"/>
                    <a:pt x="30309" y="0"/>
                    <a:pt x="3006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00;p47"/>
            <p:cNvSpPr/>
            <p:nvPr/>
          </p:nvSpPr>
          <p:spPr>
            <a:xfrm rot="-5400000">
              <a:off x="5265885" y="3473528"/>
              <a:ext cx="1480916" cy="183037"/>
            </a:xfrm>
            <a:custGeom>
              <a:rect b="b" l="l" r="r" t="t"/>
              <a:pathLst>
                <a:path extrusionOk="0" h="4208" w="34046">
                  <a:moveTo>
                    <a:pt x="33632" y="0"/>
                  </a:moveTo>
                  <a:cubicBezTo>
                    <a:pt x="33518" y="0"/>
                    <a:pt x="33332" y="114"/>
                    <a:pt x="33275" y="228"/>
                  </a:cubicBezTo>
                  <a:lnTo>
                    <a:pt x="17757" y="228"/>
                  </a:lnTo>
                  <a:lnTo>
                    <a:pt x="14020" y="3980"/>
                  </a:lnTo>
                  <a:lnTo>
                    <a:pt x="12480" y="3980"/>
                  </a:lnTo>
                  <a:lnTo>
                    <a:pt x="12480" y="827"/>
                  </a:lnTo>
                  <a:lnTo>
                    <a:pt x="0" y="827"/>
                  </a:lnTo>
                  <a:lnTo>
                    <a:pt x="0" y="1070"/>
                  </a:lnTo>
                  <a:lnTo>
                    <a:pt x="12238" y="1070"/>
                  </a:lnTo>
                  <a:lnTo>
                    <a:pt x="12238" y="4208"/>
                  </a:lnTo>
                  <a:lnTo>
                    <a:pt x="14135" y="4208"/>
                  </a:lnTo>
                  <a:lnTo>
                    <a:pt x="17886" y="471"/>
                  </a:lnTo>
                  <a:lnTo>
                    <a:pt x="33275" y="471"/>
                  </a:lnTo>
                  <a:cubicBezTo>
                    <a:pt x="33332" y="642"/>
                    <a:pt x="33518" y="770"/>
                    <a:pt x="33632" y="770"/>
                  </a:cubicBezTo>
                  <a:cubicBezTo>
                    <a:pt x="33874" y="770"/>
                    <a:pt x="34046" y="585"/>
                    <a:pt x="34046" y="357"/>
                  </a:cubicBezTo>
                  <a:cubicBezTo>
                    <a:pt x="34046" y="171"/>
                    <a:pt x="33874" y="0"/>
                    <a:pt x="3363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01;p47"/>
            <p:cNvSpPr/>
            <p:nvPr/>
          </p:nvSpPr>
          <p:spPr>
            <a:xfrm rot="-5400000">
              <a:off x="5330414" y="3589558"/>
              <a:ext cx="1245768" cy="186126"/>
            </a:xfrm>
            <a:custGeom>
              <a:rect b="b" l="l" r="r" t="t"/>
              <a:pathLst>
                <a:path extrusionOk="0" h="4279" w="28640">
                  <a:moveTo>
                    <a:pt x="28283" y="0"/>
                  </a:moveTo>
                  <a:cubicBezTo>
                    <a:pt x="28098" y="0"/>
                    <a:pt x="27984" y="57"/>
                    <a:pt x="27927" y="243"/>
                  </a:cubicBezTo>
                  <a:lnTo>
                    <a:pt x="17829" y="243"/>
                  </a:lnTo>
                  <a:lnTo>
                    <a:pt x="14020" y="4036"/>
                  </a:lnTo>
                  <a:lnTo>
                    <a:pt x="13250" y="4036"/>
                  </a:lnTo>
                  <a:lnTo>
                    <a:pt x="13250" y="1255"/>
                  </a:lnTo>
                  <a:lnTo>
                    <a:pt x="0" y="1255"/>
                  </a:lnTo>
                  <a:lnTo>
                    <a:pt x="0" y="1483"/>
                  </a:lnTo>
                  <a:lnTo>
                    <a:pt x="13008" y="1483"/>
                  </a:lnTo>
                  <a:lnTo>
                    <a:pt x="13008" y="4279"/>
                  </a:lnTo>
                  <a:lnTo>
                    <a:pt x="14078" y="4279"/>
                  </a:lnTo>
                  <a:lnTo>
                    <a:pt x="17886" y="471"/>
                  </a:lnTo>
                  <a:lnTo>
                    <a:pt x="27927" y="471"/>
                  </a:lnTo>
                  <a:cubicBezTo>
                    <a:pt x="27984" y="656"/>
                    <a:pt x="28098" y="713"/>
                    <a:pt x="28283" y="713"/>
                  </a:cubicBezTo>
                  <a:cubicBezTo>
                    <a:pt x="28454" y="713"/>
                    <a:pt x="28640" y="599"/>
                    <a:pt x="28640" y="357"/>
                  </a:cubicBezTo>
                  <a:cubicBezTo>
                    <a:pt x="28640" y="114"/>
                    <a:pt x="28454" y="0"/>
                    <a:pt x="2828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47"/>
            <p:cNvSpPr/>
            <p:nvPr/>
          </p:nvSpPr>
          <p:spPr>
            <a:xfrm rot="-5400000">
              <a:off x="5370411" y="3676053"/>
              <a:ext cx="1059686" cy="199219"/>
            </a:xfrm>
            <a:custGeom>
              <a:rect b="b" l="l" r="r" t="t"/>
              <a:pathLst>
                <a:path extrusionOk="0" h="4580" w="24362">
                  <a:moveTo>
                    <a:pt x="24004" y="1"/>
                  </a:moveTo>
                  <a:cubicBezTo>
                    <a:pt x="23819" y="1"/>
                    <a:pt x="23705" y="129"/>
                    <a:pt x="23648" y="300"/>
                  </a:cubicBezTo>
                  <a:lnTo>
                    <a:pt x="17700" y="300"/>
                  </a:lnTo>
                  <a:lnTo>
                    <a:pt x="14020" y="3980"/>
                  </a:lnTo>
                  <a:lnTo>
                    <a:pt x="14020" y="1613"/>
                  </a:lnTo>
                  <a:lnTo>
                    <a:pt x="0" y="1613"/>
                  </a:lnTo>
                  <a:lnTo>
                    <a:pt x="0" y="1841"/>
                  </a:lnTo>
                  <a:lnTo>
                    <a:pt x="13778" y="1841"/>
                  </a:lnTo>
                  <a:lnTo>
                    <a:pt x="13778" y="4579"/>
                  </a:lnTo>
                  <a:lnTo>
                    <a:pt x="17829" y="543"/>
                  </a:lnTo>
                  <a:lnTo>
                    <a:pt x="23648" y="543"/>
                  </a:lnTo>
                  <a:cubicBezTo>
                    <a:pt x="23705" y="657"/>
                    <a:pt x="23819" y="771"/>
                    <a:pt x="24004" y="771"/>
                  </a:cubicBezTo>
                  <a:cubicBezTo>
                    <a:pt x="24176" y="771"/>
                    <a:pt x="24361" y="600"/>
                    <a:pt x="24361" y="414"/>
                  </a:cubicBezTo>
                  <a:cubicBezTo>
                    <a:pt x="24361" y="186"/>
                    <a:pt x="24176" y="1"/>
                    <a:pt x="2400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03;p47"/>
            <p:cNvSpPr/>
            <p:nvPr/>
          </p:nvSpPr>
          <p:spPr>
            <a:xfrm rot="-5400000">
              <a:off x="5334134" y="3789929"/>
              <a:ext cx="935588" cy="95564"/>
            </a:xfrm>
            <a:custGeom>
              <a:rect b="b" l="l" r="r" t="t"/>
              <a:pathLst>
                <a:path extrusionOk="0" h="2197" w="21509">
                  <a:moveTo>
                    <a:pt x="21095" y="0"/>
                  </a:moveTo>
                  <a:cubicBezTo>
                    <a:pt x="20966" y="0"/>
                    <a:pt x="20795" y="128"/>
                    <a:pt x="20738" y="243"/>
                  </a:cubicBezTo>
                  <a:lnTo>
                    <a:pt x="16987" y="243"/>
                  </a:lnTo>
                  <a:lnTo>
                    <a:pt x="15261" y="1968"/>
                  </a:lnTo>
                  <a:lnTo>
                    <a:pt x="0" y="1968"/>
                  </a:lnTo>
                  <a:lnTo>
                    <a:pt x="0" y="2197"/>
                  </a:lnTo>
                  <a:lnTo>
                    <a:pt x="15390" y="2197"/>
                  </a:lnTo>
                  <a:lnTo>
                    <a:pt x="17116" y="485"/>
                  </a:lnTo>
                  <a:lnTo>
                    <a:pt x="20738" y="485"/>
                  </a:lnTo>
                  <a:cubicBezTo>
                    <a:pt x="20795" y="656"/>
                    <a:pt x="20966" y="713"/>
                    <a:pt x="21095" y="713"/>
                  </a:cubicBezTo>
                  <a:cubicBezTo>
                    <a:pt x="21323" y="713"/>
                    <a:pt x="21508" y="599"/>
                    <a:pt x="21508" y="357"/>
                  </a:cubicBezTo>
                  <a:cubicBezTo>
                    <a:pt x="21508" y="186"/>
                    <a:pt x="21323" y="0"/>
                    <a:pt x="21095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04;p47"/>
            <p:cNvSpPr/>
            <p:nvPr/>
          </p:nvSpPr>
          <p:spPr>
            <a:xfrm rot="-5400000">
              <a:off x="5331634" y="3818442"/>
              <a:ext cx="868602" cy="105525"/>
            </a:xfrm>
            <a:custGeom>
              <a:rect b="b" l="l" r="r" t="t"/>
              <a:pathLst>
                <a:path extrusionOk="0" h="2426" w="19969">
                  <a:moveTo>
                    <a:pt x="19540" y="1"/>
                  </a:moveTo>
                  <a:cubicBezTo>
                    <a:pt x="19426" y="1"/>
                    <a:pt x="19255" y="115"/>
                    <a:pt x="19184" y="286"/>
                  </a:cubicBezTo>
                  <a:lnTo>
                    <a:pt x="16516" y="286"/>
                  </a:lnTo>
                  <a:lnTo>
                    <a:pt x="14620" y="2197"/>
                  </a:lnTo>
                  <a:lnTo>
                    <a:pt x="0" y="2197"/>
                  </a:lnTo>
                  <a:lnTo>
                    <a:pt x="0" y="2425"/>
                  </a:lnTo>
                  <a:lnTo>
                    <a:pt x="14734" y="2425"/>
                  </a:lnTo>
                  <a:lnTo>
                    <a:pt x="16631" y="529"/>
                  </a:lnTo>
                  <a:lnTo>
                    <a:pt x="19184" y="529"/>
                  </a:lnTo>
                  <a:cubicBezTo>
                    <a:pt x="19255" y="643"/>
                    <a:pt x="19426" y="771"/>
                    <a:pt x="19540" y="771"/>
                  </a:cubicBezTo>
                  <a:cubicBezTo>
                    <a:pt x="19783" y="771"/>
                    <a:pt x="19968" y="586"/>
                    <a:pt x="19968" y="414"/>
                  </a:cubicBezTo>
                  <a:cubicBezTo>
                    <a:pt x="19968" y="172"/>
                    <a:pt x="19783" y="1"/>
                    <a:pt x="19540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47"/>
            <p:cNvSpPr/>
            <p:nvPr/>
          </p:nvSpPr>
          <p:spPr>
            <a:xfrm rot="-5400000">
              <a:off x="5163516" y="3683817"/>
              <a:ext cx="1119234" cy="124142"/>
            </a:xfrm>
            <a:custGeom>
              <a:rect b="b" l="l" r="r" t="t"/>
              <a:pathLst>
                <a:path extrusionOk="0" h="2854" w="25731">
                  <a:moveTo>
                    <a:pt x="25374" y="1"/>
                  </a:moveTo>
                  <a:cubicBezTo>
                    <a:pt x="25188" y="1"/>
                    <a:pt x="25074" y="129"/>
                    <a:pt x="25017" y="243"/>
                  </a:cubicBezTo>
                  <a:lnTo>
                    <a:pt x="13778" y="243"/>
                  </a:lnTo>
                  <a:lnTo>
                    <a:pt x="13778" y="2625"/>
                  </a:lnTo>
                  <a:lnTo>
                    <a:pt x="0" y="2625"/>
                  </a:lnTo>
                  <a:lnTo>
                    <a:pt x="0" y="2853"/>
                  </a:lnTo>
                  <a:lnTo>
                    <a:pt x="14020" y="2853"/>
                  </a:lnTo>
                  <a:lnTo>
                    <a:pt x="14020" y="486"/>
                  </a:lnTo>
                  <a:lnTo>
                    <a:pt x="25017" y="486"/>
                  </a:lnTo>
                  <a:cubicBezTo>
                    <a:pt x="25074" y="657"/>
                    <a:pt x="25188" y="771"/>
                    <a:pt x="25374" y="771"/>
                  </a:cubicBezTo>
                  <a:cubicBezTo>
                    <a:pt x="25545" y="771"/>
                    <a:pt x="25730" y="600"/>
                    <a:pt x="25730" y="357"/>
                  </a:cubicBezTo>
                  <a:cubicBezTo>
                    <a:pt x="25730" y="186"/>
                    <a:pt x="25545" y="1"/>
                    <a:pt x="2537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06;p47"/>
            <p:cNvSpPr/>
            <p:nvPr/>
          </p:nvSpPr>
          <p:spPr>
            <a:xfrm rot="-5400000">
              <a:off x="5189572" y="3740886"/>
              <a:ext cx="982130" cy="147109"/>
            </a:xfrm>
            <a:custGeom>
              <a:rect b="b" l="l" r="r" t="t"/>
              <a:pathLst>
                <a:path extrusionOk="0" h="3382" w="22579">
                  <a:moveTo>
                    <a:pt x="22165" y="1"/>
                  </a:moveTo>
                  <a:cubicBezTo>
                    <a:pt x="22036" y="1"/>
                    <a:pt x="21865" y="58"/>
                    <a:pt x="21808" y="229"/>
                  </a:cubicBezTo>
                  <a:lnTo>
                    <a:pt x="12837" y="229"/>
                  </a:lnTo>
                  <a:lnTo>
                    <a:pt x="12837" y="3153"/>
                  </a:lnTo>
                  <a:lnTo>
                    <a:pt x="0" y="3153"/>
                  </a:lnTo>
                  <a:lnTo>
                    <a:pt x="0" y="3381"/>
                  </a:lnTo>
                  <a:lnTo>
                    <a:pt x="13065" y="3381"/>
                  </a:lnTo>
                  <a:lnTo>
                    <a:pt x="13065" y="471"/>
                  </a:lnTo>
                  <a:lnTo>
                    <a:pt x="21808" y="471"/>
                  </a:lnTo>
                  <a:cubicBezTo>
                    <a:pt x="21865" y="657"/>
                    <a:pt x="22036" y="714"/>
                    <a:pt x="22165" y="714"/>
                  </a:cubicBezTo>
                  <a:cubicBezTo>
                    <a:pt x="22393" y="714"/>
                    <a:pt x="22578" y="586"/>
                    <a:pt x="22578" y="357"/>
                  </a:cubicBezTo>
                  <a:cubicBezTo>
                    <a:pt x="22578" y="115"/>
                    <a:pt x="22393" y="1"/>
                    <a:pt x="22165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07;p47"/>
            <p:cNvSpPr/>
            <p:nvPr/>
          </p:nvSpPr>
          <p:spPr>
            <a:xfrm rot="-5400000">
              <a:off x="5194836" y="3787124"/>
              <a:ext cx="868602" cy="168161"/>
            </a:xfrm>
            <a:custGeom>
              <a:rect b="b" l="l" r="r" t="t"/>
              <a:pathLst>
                <a:path extrusionOk="0" h="3866" w="19969">
                  <a:moveTo>
                    <a:pt x="19540" y="1"/>
                  </a:moveTo>
                  <a:cubicBezTo>
                    <a:pt x="19426" y="1"/>
                    <a:pt x="19255" y="115"/>
                    <a:pt x="19184" y="300"/>
                  </a:cubicBezTo>
                  <a:lnTo>
                    <a:pt x="11995" y="300"/>
                  </a:lnTo>
                  <a:lnTo>
                    <a:pt x="11995" y="3623"/>
                  </a:lnTo>
                  <a:lnTo>
                    <a:pt x="0" y="3623"/>
                  </a:lnTo>
                  <a:lnTo>
                    <a:pt x="0" y="3866"/>
                  </a:lnTo>
                  <a:lnTo>
                    <a:pt x="12238" y="3866"/>
                  </a:lnTo>
                  <a:lnTo>
                    <a:pt x="12238" y="528"/>
                  </a:lnTo>
                  <a:lnTo>
                    <a:pt x="19184" y="528"/>
                  </a:lnTo>
                  <a:cubicBezTo>
                    <a:pt x="19255" y="657"/>
                    <a:pt x="19426" y="771"/>
                    <a:pt x="19540" y="771"/>
                  </a:cubicBezTo>
                  <a:cubicBezTo>
                    <a:pt x="19783" y="771"/>
                    <a:pt x="19968" y="585"/>
                    <a:pt x="19968" y="414"/>
                  </a:cubicBezTo>
                  <a:cubicBezTo>
                    <a:pt x="19968" y="172"/>
                    <a:pt x="19783" y="1"/>
                    <a:pt x="19540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47"/>
            <p:cNvSpPr/>
            <p:nvPr/>
          </p:nvSpPr>
          <p:spPr>
            <a:xfrm rot="-5400000">
              <a:off x="5215324" y="3849151"/>
              <a:ext cx="733977" cy="178731"/>
            </a:xfrm>
            <a:custGeom>
              <a:rect b="b" l="l" r="r" t="t"/>
              <a:pathLst>
                <a:path extrusionOk="0" h="4109" w="16874">
                  <a:moveTo>
                    <a:pt x="16516" y="0"/>
                  </a:moveTo>
                  <a:cubicBezTo>
                    <a:pt x="16331" y="0"/>
                    <a:pt x="16217" y="129"/>
                    <a:pt x="16160" y="300"/>
                  </a:cubicBezTo>
                  <a:lnTo>
                    <a:pt x="11111" y="300"/>
                  </a:lnTo>
                  <a:lnTo>
                    <a:pt x="11111" y="3866"/>
                  </a:lnTo>
                  <a:lnTo>
                    <a:pt x="0" y="3866"/>
                  </a:lnTo>
                  <a:lnTo>
                    <a:pt x="0" y="4108"/>
                  </a:lnTo>
                  <a:lnTo>
                    <a:pt x="11339" y="4108"/>
                  </a:lnTo>
                  <a:lnTo>
                    <a:pt x="11339" y="542"/>
                  </a:lnTo>
                  <a:lnTo>
                    <a:pt x="16160" y="542"/>
                  </a:lnTo>
                  <a:cubicBezTo>
                    <a:pt x="16217" y="657"/>
                    <a:pt x="16331" y="785"/>
                    <a:pt x="16516" y="785"/>
                  </a:cubicBezTo>
                  <a:cubicBezTo>
                    <a:pt x="16759" y="785"/>
                    <a:pt x="16873" y="599"/>
                    <a:pt x="16873" y="428"/>
                  </a:cubicBezTo>
                  <a:cubicBezTo>
                    <a:pt x="16873" y="186"/>
                    <a:pt x="16759" y="0"/>
                    <a:pt x="1651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09;p47"/>
            <p:cNvSpPr/>
            <p:nvPr/>
          </p:nvSpPr>
          <p:spPr>
            <a:xfrm rot="-5400000">
              <a:off x="5841900" y="4018530"/>
              <a:ext cx="465336" cy="108613"/>
            </a:xfrm>
            <a:custGeom>
              <a:rect b="b" l="l" r="r" t="t"/>
              <a:pathLst>
                <a:path extrusionOk="0" h="2497" w="10698">
                  <a:moveTo>
                    <a:pt x="0" y="1"/>
                  </a:moveTo>
                  <a:lnTo>
                    <a:pt x="0" y="243"/>
                  </a:lnTo>
                  <a:lnTo>
                    <a:pt x="10455" y="243"/>
                  </a:lnTo>
                  <a:lnTo>
                    <a:pt x="10455" y="2497"/>
                  </a:lnTo>
                  <a:lnTo>
                    <a:pt x="10697" y="2497"/>
                  </a:lnTo>
                  <a:lnTo>
                    <a:pt x="1069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10;p47"/>
            <p:cNvSpPr/>
            <p:nvPr/>
          </p:nvSpPr>
          <p:spPr>
            <a:xfrm rot="-5400000">
              <a:off x="5874501" y="4051132"/>
              <a:ext cx="431191" cy="77556"/>
            </a:xfrm>
            <a:custGeom>
              <a:rect b="b" l="l" r="r" t="t"/>
              <a:pathLst>
                <a:path extrusionOk="0" h="1783" w="9913">
                  <a:moveTo>
                    <a:pt x="0" y="0"/>
                  </a:moveTo>
                  <a:lnTo>
                    <a:pt x="0" y="243"/>
                  </a:lnTo>
                  <a:lnTo>
                    <a:pt x="9685" y="243"/>
                  </a:lnTo>
                  <a:lnTo>
                    <a:pt x="9685" y="1783"/>
                  </a:lnTo>
                  <a:lnTo>
                    <a:pt x="9913" y="1783"/>
                  </a:lnTo>
                  <a:lnTo>
                    <a:pt x="9913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1;p47"/>
            <p:cNvSpPr/>
            <p:nvPr/>
          </p:nvSpPr>
          <p:spPr>
            <a:xfrm rot="-5400000">
              <a:off x="5229613" y="3907503"/>
              <a:ext cx="620405" cy="175599"/>
            </a:xfrm>
            <a:custGeom>
              <a:rect b="b" l="l" r="r" t="t"/>
              <a:pathLst>
                <a:path extrusionOk="0" h="4037" w="14263">
                  <a:moveTo>
                    <a:pt x="13906" y="0"/>
                  </a:moveTo>
                  <a:cubicBezTo>
                    <a:pt x="13721" y="0"/>
                    <a:pt x="13607" y="57"/>
                    <a:pt x="13550" y="228"/>
                  </a:cubicBezTo>
                  <a:lnTo>
                    <a:pt x="10155" y="228"/>
                  </a:lnTo>
                  <a:lnTo>
                    <a:pt x="10155" y="3794"/>
                  </a:lnTo>
                  <a:lnTo>
                    <a:pt x="0" y="3794"/>
                  </a:lnTo>
                  <a:lnTo>
                    <a:pt x="0" y="4036"/>
                  </a:lnTo>
                  <a:lnTo>
                    <a:pt x="10398" y="4036"/>
                  </a:lnTo>
                  <a:lnTo>
                    <a:pt x="10398" y="471"/>
                  </a:lnTo>
                  <a:lnTo>
                    <a:pt x="13550" y="471"/>
                  </a:lnTo>
                  <a:cubicBezTo>
                    <a:pt x="13607" y="656"/>
                    <a:pt x="13721" y="713"/>
                    <a:pt x="13906" y="713"/>
                  </a:cubicBezTo>
                  <a:cubicBezTo>
                    <a:pt x="14078" y="713"/>
                    <a:pt x="14263" y="585"/>
                    <a:pt x="14263" y="357"/>
                  </a:cubicBezTo>
                  <a:cubicBezTo>
                    <a:pt x="14263" y="114"/>
                    <a:pt x="14078" y="0"/>
                    <a:pt x="1390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2" name="Google Shape;112;p47"/>
          <p:cNvGrpSpPr/>
          <p:nvPr/>
        </p:nvGrpSpPr>
        <p:grpSpPr>
          <a:xfrm>
            <a:off x="7730591" y="1737649"/>
            <a:ext cx="948058" cy="3405809"/>
            <a:chOff x="8623428" y="2586962"/>
            <a:chExt cx="478382" cy="1718544"/>
          </a:xfrm>
        </p:grpSpPr>
        <p:sp>
          <p:nvSpPr>
            <p:cNvPr id="113" name="Google Shape;113;p47"/>
            <p:cNvSpPr/>
            <p:nvPr/>
          </p:nvSpPr>
          <p:spPr>
            <a:xfrm rot="-5400000">
              <a:off x="8267028" y="3481249"/>
              <a:ext cx="1527458" cy="121054"/>
            </a:xfrm>
            <a:custGeom>
              <a:rect b="b" l="l" r="r" t="t"/>
              <a:pathLst>
                <a:path extrusionOk="0" h="2783" w="35116">
                  <a:moveTo>
                    <a:pt x="18185" y="1"/>
                  </a:moveTo>
                  <a:lnTo>
                    <a:pt x="15917" y="2254"/>
                  </a:lnTo>
                  <a:lnTo>
                    <a:pt x="0" y="2254"/>
                  </a:lnTo>
                  <a:lnTo>
                    <a:pt x="0" y="2497"/>
                  </a:lnTo>
                  <a:lnTo>
                    <a:pt x="16046" y="2497"/>
                  </a:lnTo>
                  <a:lnTo>
                    <a:pt x="18299" y="229"/>
                  </a:lnTo>
                  <a:lnTo>
                    <a:pt x="22878" y="229"/>
                  </a:lnTo>
                  <a:lnTo>
                    <a:pt x="25131" y="2497"/>
                  </a:lnTo>
                  <a:lnTo>
                    <a:pt x="34402" y="2497"/>
                  </a:lnTo>
                  <a:cubicBezTo>
                    <a:pt x="34459" y="2668"/>
                    <a:pt x="34588" y="2782"/>
                    <a:pt x="34759" y="2782"/>
                  </a:cubicBezTo>
                  <a:cubicBezTo>
                    <a:pt x="35001" y="2782"/>
                    <a:pt x="35115" y="2611"/>
                    <a:pt x="35115" y="2368"/>
                  </a:cubicBezTo>
                  <a:cubicBezTo>
                    <a:pt x="35115" y="2197"/>
                    <a:pt x="35001" y="2012"/>
                    <a:pt x="34759" y="2012"/>
                  </a:cubicBezTo>
                  <a:cubicBezTo>
                    <a:pt x="34588" y="2012"/>
                    <a:pt x="34459" y="2140"/>
                    <a:pt x="34402" y="2254"/>
                  </a:cubicBezTo>
                  <a:lnTo>
                    <a:pt x="25245" y="2254"/>
                  </a:lnTo>
                  <a:lnTo>
                    <a:pt x="22935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4;p47"/>
            <p:cNvSpPr/>
            <p:nvPr/>
          </p:nvSpPr>
          <p:spPr>
            <a:xfrm rot="-5400000">
              <a:off x="8122184" y="3470418"/>
              <a:ext cx="1506971" cy="163203"/>
            </a:xfrm>
            <a:custGeom>
              <a:rect b="b" l="l" r="r" t="t"/>
              <a:pathLst>
                <a:path extrusionOk="0" h="3752" w="34645">
                  <a:moveTo>
                    <a:pt x="14135" y="0"/>
                  </a:moveTo>
                  <a:lnTo>
                    <a:pt x="14135" y="3509"/>
                  </a:lnTo>
                  <a:lnTo>
                    <a:pt x="0" y="3509"/>
                  </a:lnTo>
                  <a:lnTo>
                    <a:pt x="0" y="3751"/>
                  </a:lnTo>
                  <a:lnTo>
                    <a:pt x="14377" y="3751"/>
                  </a:lnTo>
                  <a:lnTo>
                    <a:pt x="14377" y="243"/>
                  </a:lnTo>
                  <a:lnTo>
                    <a:pt x="24832" y="243"/>
                  </a:lnTo>
                  <a:lnTo>
                    <a:pt x="27684" y="3095"/>
                  </a:lnTo>
                  <a:lnTo>
                    <a:pt x="33874" y="3095"/>
                  </a:lnTo>
                  <a:cubicBezTo>
                    <a:pt x="33931" y="3209"/>
                    <a:pt x="34103" y="3338"/>
                    <a:pt x="34231" y="3338"/>
                  </a:cubicBezTo>
                  <a:cubicBezTo>
                    <a:pt x="34459" y="3338"/>
                    <a:pt x="34645" y="3152"/>
                    <a:pt x="34645" y="2910"/>
                  </a:cubicBezTo>
                  <a:cubicBezTo>
                    <a:pt x="34645" y="2739"/>
                    <a:pt x="34459" y="2553"/>
                    <a:pt x="34231" y="2553"/>
                  </a:cubicBezTo>
                  <a:cubicBezTo>
                    <a:pt x="34046" y="2553"/>
                    <a:pt x="33931" y="2682"/>
                    <a:pt x="33874" y="2853"/>
                  </a:cubicBezTo>
                  <a:lnTo>
                    <a:pt x="27741" y="2853"/>
                  </a:lnTo>
                  <a:lnTo>
                    <a:pt x="24960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;p47"/>
            <p:cNvSpPr/>
            <p:nvPr/>
          </p:nvSpPr>
          <p:spPr>
            <a:xfrm rot="-5400000">
              <a:off x="8039648" y="3426986"/>
              <a:ext cx="1578959" cy="178079"/>
            </a:xfrm>
            <a:custGeom>
              <a:rect b="b" l="l" r="r" t="t"/>
              <a:pathLst>
                <a:path extrusionOk="0" h="4094" w="36300">
                  <a:moveTo>
                    <a:pt x="13193" y="0"/>
                  </a:moveTo>
                  <a:lnTo>
                    <a:pt x="13193" y="3866"/>
                  </a:lnTo>
                  <a:lnTo>
                    <a:pt x="0" y="3866"/>
                  </a:lnTo>
                  <a:lnTo>
                    <a:pt x="0" y="4094"/>
                  </a:lnTo>
                  <a:lnTo>
                    <a:pt x="13421" y="4094"/>
                  </a:lnTo>
                  <a:lnTo>
                    <a:pt x="13421" y="228"/>
                  </a:lnTo>
                  <a:lnTo>
                    <a:pt x="25488" y="228"/>
                  </a:lnTo>
                  <a:lnTo>
                    <a:pt x="28397" y="3152"/>
                  </a:lnTo>
                  <a:lnTo>
                    <a:pt x="35586" y="3152"/>
                  </a:lnTo>
                  <a:cubicBezTo>
                    <a:pt x="35657" y="3266"/>
                    <a:pt x="35771" y="3381"/>
                    <a:pt x="35942" y="3381"/>
                  </a:cubicBezTo>
                  <a:cubicBezTo>
                    <a:pt x="36185" y="3381"/>
                    <a:pt x="36299" y="3266"/>
                    <a:pt x="36299" y="3024"/>
                  </a:cubicBezTo>
                  <a:cubicBezTo>
                    <a:pt x="36299" y="2853"/>
                    <a:pt x="36185" y="2667"/>
                    <a:pt x="35942" y="2667"/>
                  </a:cubicBezTo>
                  <a:cubicBezTo>
                    <a:pt x="35771" y="2667"/>
                    <a:pt x="35657" y="2724"/>
                    <a:pt x="35586" y="2910"/>
                  </a:cubicBezTo>
                  <a:lnTo>
                    <a:pt x="28454" y="2910"/>
                  </a:lnTo>
                  <a:lnTo>
                    <a:pt x="25602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;p47"/>
            <p:cNvSpPr/>
            <p:nvPr/>
          </p:nvSpPr>
          <p:spPr>
            <a:xfrm rot="-5400000">
              <a:off x="8073163" y="3501432"/>
              <a:ext cx="1413930" cy="194216"/>
            </a:xfrm>
            <a:custGeom>
              <a:rect b="b" l="l" r="r" t="t"/>
              <a:pathLst>
                <a:path extrusionOk="0" h="4465" w="32506">
                  <a:moveTo>
                    <a:pt x="12238" y="0"/>
                  </a:moveTo>
                  <a:lnTo>
                    <a:pt x="12238" y="4222"/>
                  </a:lnTo>
                  <a:lnTo>
                    <a:pt x="0" y="4222"/>
                  </a:lnTo>
                  <a:lnTo>
                    <a:pt x="0" y="4464"/>
                  </a:lnTo>
                  <a:lnTo>
                    <a:pt x="12480" y="4464"/>
                  </a:lnTo>
                  <a:lnTo>
                    <a:pt x="12480" y="243"/>
                  </a:lnTo>
                  <a:lnTo>
                    <a:pt x="26258" y="243"/>
                  </a:lnTo>
                  <a:lnTo>
                    <a:pt x="29353" y="3323"/>
                  </a:lnTo>
                  <a:lnTo>
                    <a:pt x="31792" y="3323"/>
                  </a:lnTo>
                  <a:cubicBezTo>
                    <a:pt x="31849" y="3452"/>
                    <a:pt x="31963" y="3566"/>
                    <a:pt x="32149" y="3566"/>
                  </a:cubicBezTo>
                  <a:cubicBezTo>
                    <a:pt x="32377" y="3566"/>
                    <a:pt x="32505" y="3395"/>
                    <a:pt x="32505" y="3209"/>
                  </a:cubicBezTo>
                  <a:cubicBezTo>
                    <a:pt x="32505" y="2967"/>
                    <a:pt x="32377" y="2796"/>
                    <a:pt x="32149" y="2796"/>
                  </a:cubicBezTo>
                  <a:cubicBezTo>
                    <a:pt x="31963" y="2796"/>
                    <a:pt x="31849" y="2910"/>
                    <a:pt x="31792" y="3095"/>
                  </a:cubicBezTo>
                  <a:lnTo>
                    <a:pt x="29467" y="3095"/>
                  </a:lnTo>
                  <a:lnTo>
                    <a:pt x="26386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7;p47"/>
            <p:cNvSpPr/>
            <p:nvPr/>
          </p:nvSpPr>
          <p:spPr>
            <a:xfrm rot="-5400000">
              <a:off x="8472362" y="4017291"/>
              <a:ext cx="439281" cy="137148"/>
            </a:xfrm>
            <a:custGeom>
              <a:rect b="b" l="l" r="r" t="t"/>
              <a:pathLst>
                <a:path extrusionOk="0" h="3153" w="10099">
                  <a:moveTo>
                    <a:pt x="9742" y="1"/>
                  </a:moveTo>
                  <a:cubicBezTo>
                    <a:pt x="9499" y="1"/>
                    <a:pt x="9328" y="186"/>
                    <a:pt x="9328" y="357"/>
                  </a:cubicBezTo>
                  <a:cubicBezTo>
                    <a:pt x="9328" y="543"/>
                    <a:pt x="9442" y="714"/>
                    <a:pt x="9628" y="714"/>
                  </a:cubicBezTo>
                  <a:lnTo>
                    <a:pt x="9628" y="2910"/>
                  </a:lnTo>
                  <a:lnTo>
                    <a:pt x="0" y="2910"/>
                  </a:lnTo>
                  <a:lnTo>
                    <a:pt x="0" y="3153"/>
                  </a:lnTo>
                  <a:lnTo>
                    <a:pt x="9856" y="3153"/>
                  </a:lnTo>
                  <a:lnTo>
                    <a:pt x="9856" y="714"/>
                  </a:lnTo>
                  <a:cubicBezTo>
                    <a:pt x="9984" y="714"/>
                    <a:pt x="10098" y="543"/>
                    <a:pt x="10098" y="357"/>
                  </a:cubicBezTo>
                  <a:cubicBezTo>
                    <a:pt x="10098" y="186"/>
                    <a:pt x="9913" y="1"/>
                    <a:pt x="9742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8;p47"/>
            <p:cNvSpPr/>
            <p:nvPr/>
          </p:nvSpPr>
          <p:spPr>
            <a:xfrm rot="-5400000">
              <a:off x="8472688" y="3978513"/>
              <a:ext cx="477733" cy="176252"/>
            </a:xfrm>
            <a:custGeom>
              <a:rect b="b" l="l" r="r" t="t"/>
              <a:pathLst>
                <a:path extrusionOk="0" h="4052" w="10983">
                  <a:moveTo>
                    <a:pt x="10569" y="1"/>
                  </a:moveTo>
                  <a:cubicBezTo>
                    <a:pt x="10398" y="1"/>
                    <a:pt x="10212" y="186"/>
                    <a:pt x="10212" y="357"/>
                  </a:cubicBezTo>
                  <a:cubicBezTo>
                    <a:pt x="10212" y="543"/>
                    <a:pt x="10341" y="714"/>
                    <a:pt x="10455" y="714"/>
                  </a:cubicBezTo>
                  <a:lnTo>
                    <a:pt x="10455" y="3809"/>
                  </a:lnTo>
                  <a:lnTo>
                    <a:pt x="0" y="3809"/>
                  </a:lnTo>
                  <a:lnTo>
                    <a:pt x="0" y="4052"/>
                  </a:lnTo>
                  <a:lnTo>
                    <a:pt x="10697" y="4052"/>
                  </a:lnTo>
                  <a:lnTo>
                    <a:pt x="10697" y="714"/>
                  </a:lnTo>
                  <a:cubicBezTo>
                    <a:pt x="10868" y="714"/>
                    <a:pt x="10983" y="543"/>
                    <a:pt x="10983" y="357"/>
                  </a:cubicBezTo>
                  <a:cubicBezTo>
                    <a:pt x="10983" y="186"/>
                    <a:pt x="10811" y="1"/>
                    <a:pt x="10569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9;p47"/>
            <p:cNvSpPr/>
            <p:nvPr/>
          </p:nvSpPr>
          <p:spPr>
            <a:xfrm rot="-5400000">
              <a:off x="8182970" y="3430727"/>
              <a:ext cx="1620499" cy="129057"/>
            </a:xfrm>
            <a:custGeom>
              <a:rect b="b" l="l" r="r" t="t"/>
              <a:pathLst>
                <a:path extrusionOk="0" h="2967" w="37255">
                  <a:moveTo>
                    <a:pt x="17700" y="0"/>
                  </a:moveTo>
                  <a:lnTo>
                    <a:pt x="15261" y="2382"/>
                  </a:lnTo>
                  <a:lnTo>
                    <a:pt x="0" y="2382"/>
                  </a:lnTo>
                  <a:lnTo>
                    <a:pt x="0" y="2610"/>
                  </a:lnTo>
                  <a:lnTo>
                    <a:pt x="15390" y="2610"/>
                  </a:lnTo>
                  <a:lnTo>
                    <a:pt x="17829" y="243"/>
                  </a:lnTo>
                  <a:lnTo>
                    <a:pt x="23462" y="243"/>
                  </a:lnTo>
                  <a:lnTo>
                    <a:pt x="26030" y="2739"/>
                  </a:lnTo>
                  <a:lnTo>
                    <a:pt x="36484" y="2739"/>
                  </a:lnTo>
                  <a:cubicBezTo>
                    <a:pt x="36542" y="2910"/>
                    <a:pt x="36727" y="2967"/>
                    <a:pt x="36841" y="2967"/>
                  </a:cubicBezTo>
                  <a:cubicBezTo>
                    <a:pt x="37084" y="2967"/>
                    <a:pt x="37255" y="2853"/>
                    <a:pt x="37255" y="2610"/>
                  </a:cubicBezTo>
                  <a:cubicBezTo>
                    <a:pt x="37255" y="2382"/>
                    <a:pt x="37084" y="2254"/>
                    <a:pt x="36841" y="2254"/>
                  </a:cubicBezTo>
                  <a:cubicBezTo>
                    <a:pt x="36727" y="2254"/>
                    <a:pt x="36542" y="2311"/>
                    <a:pt x="36484" y="2496"/>
                  </a:cubicBezTo>
                  <a:lnTo>
                    <a:pt x="26087" y="2496"/>
                  </a:lnTo>
                  <a:lnTo>
                    <a:pt x="23591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20;p47"/>
            <p:cNvSpPr/>
            <p:nvPr/>
          </p:nvSpPr>
          <p:spPr>
            <a:xfrm rot="-5400000">
              <a:off x="8089908" y="3371157"/>
              <a:ext cx="1718543" cy="150153"/>
            </a:xfrm>
            <a:custGeom>
              <a:rect b="b" l="l" r="r" t="t"/>
              <a:pathLst>
                <a:path extrusionOk="0" h="3452" w="39509">
                  <a:moveTo>
                    <a:pt x="17344" y="0"/>
                  </a:moveTo>
                  <a:lnTo>
                    <a:pt x="14620" y="2681"/>
                  </a:lnTo>
                  <a:lnTo>
                    <a:pt x="0" y="2681"/>
                  </a:lnTo>
                  <a:lnTo>
                    <a:pt x="0" y="2924"/>
                  </a:lnTo>
                  <a:lnTo>
                    <a:pt x="14734" y="2924"/>
                  </a:lnTo>
                  <a:lnTo>
                    <a:pt x="17401" y="243"/>
                  </a:lnTo>
                  <a:lnTo>
                    <a:pt x="24062" y="243"/>
                  </a:lnTo>
                  <a:lnTo>
                    <a:pt x="27028" y="3152"/>
                  </a:lnTo>
                  <a:lnTo>
                    <a:pt x="38738" y="3152"/>
                  </a:lnTo>
                  <a:cubicBezTo>
                    <a:pt x="38795" y="3338"/>
                    <a:pt x="38980" y="3452"/>
                    <a:pt x="39095" y="3452"/>
                  </a:cubicBezTo>
                  <a:cubicBezTo>
                    <a:pt x="39337" y="3452"/>
                    <a:pt x="39508" y="3281"/>
                    <a:pt x="39508" y="3038"/>
                  </a:cubicBezTo>
                  <a:cubicBezTo>
                    <a:pt x="39508" y="2853"/>
                    <a:pt x="39337" y="2681"/>
                    <a:pt x="39095" y="2681"/>
                  </a:cubicBezTo>
                  <a:cubicBezTo>
                    <a:pt x="38980" y="2681"/>
                    <a:pt x="38795" y="2796"/>
                    <a:pt x="38738" y="2924"/>
                  </a:cubicBezTo>
                  <a:lnTo>
                    <a:pt x="27157" y="2924"/>
                  </a:lnTo>
                  <a:lnTo>
                    <a:pt x="24176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21;p47"/>
            <p:cNvSpPr/>
            <p:nvPr/>
          </p:nvSpPr>
          <p:spPr>
            <a:xfrm rot="-5400000">
              <a:off x="8069444" y="3539297"/>
              <a:ext cx="1330763" cy="201654"/>
            </a:xfrm>
            <a:custGeom>
              <a:rect b="b" l="l" r="r" t="t"/>
              <a:pathLst>
                <a:path extrusionOk="0" h="4636" w="30594">
                  <a:moveTo>
                    <a:pt x="11282" y="0"/>
                  </a:moveTo>
                  <a:lnTo>
                    <a:pt x="11282" y="4393"/>
                  </a:lnTo>
                  <a:lnTo>
                    <a:pt x="0" y="4393"/>
                  </a:lnTo>
                  <a:lnTo>
                    <a:pt x="0" y="4636"/>
                  </a:lnTo>
                  <a:lnTo>
                    <a:pt x="11524" y="4636"/>
                  </a:lnTo>
                  <a:lnTo>
                    <a:pt x="11524" y="243"/>
                  </a:lnTo>
                  <a:lnTo>
                    <a:pt x="26914" y="243"/>
                  </a:lnTo>
                  <a:lnTo>
                    <a:pt x="29881" y="3152"/>
                  </a:lnTo>
                  <a:cubicBezTo>
                    <a:pt x="29824" y="3209"/>
                    <a:pt x="29824" y="3267"/>
                    <a:pt x="29824" y="3324"/>
                  </a:cubicBezTo>
                  <a:cubicBezTo>
                    <a:pt x="29824" y="3566"/>
                    <a:pt x="30009" y="3737"/>
                    <a:pt x="30180" y="3737"/>
                  </a:cubicBezTo>
                  <a:cubicBezTo>
                    <a:pt x="30423" y="3737"/>
                    <a:pt x="30594" y="3566"/>
                    <a:pt x="30594" y="3324"/>
                  </a:cubicBezTo>
                  <a:cubicBezTo>
                    <a:pt x="30594" y="3152"/>
                    <a:pt x="30423" y="2967"/>
                    <a:pt x="30180" y="2967"/>
                  </a:cubicBezTo>
                  <a:cubicBezTo>
                    <a:pt x="30123" y="2967"/>
                    <a:pt x="30123" y="2967"/>
                    <a:pt x="30066" y="3024"/>
                  </a:cubicBezTo>
                  <a:lnTo>
                    <a:pt x="2702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22;p47"/>
            <p:cNvSpPr/>
            <p:nvPr/>
          </p:nvSpPr>
          <p:spPr>
            <a:xfrm rot="-5400000">
              <a:off x="8940152" y="3389472"/>
              <a:ext cx="230232" cy="93085"/>
            </a:xfrm>
            <a:custGeom>
              <a:rect b="b" l="l" r="r" t="t"/>
              <a:pathLst>
                <a:path extrusionOk="0" h="2140" w="5293">
                  <a:moveTo>
                    <a:pt x="4879" y="0"/>
                  </a:moveTo>
                  <a:cubicBezTo>
                    <a:pt x="4765" y="0"/>
                    <a:pt x="4579" y="114"/>
                    <a:pt x="4522" y="243"/>
                  </a:cubicBezTo>
                  <a:lnTo>
                    <a:pt x="1912" y="243"/>
                  </a:lnTo>
                  <a:lnTo>
                    <a:pt x="1" y="2140"/>
                  </a:lnTo>
                  <a:lnTo>
                    <a:pt x="357" y="2140"/>
                  </a:lnTo>
                  <a:lnTo>
                    <a:pt x="2026" y="471"/>
                  </a:lnTo>
                  <a:lnTo>
                    <a:pt x="4522" y="471"/>
                  </a:lnTo>
                  <a:cubicBezTo>
                    <a:pt x="4579" y="656"/>
                    <a:pt x="4765" y="770"/>
                    <a:pt x="4879" y="770"/>
                  </a:cubicBezTo>
                  <a:cubicBezTo>
                    <a:pt x="5121" y="770"/>
                    <a:pt x="5292" y="599"/>
                    <a:pt x="5292" y="357"/>
                  </a:cubicBezTo>
                  <a:cubicBezTo>
                    <a:pt x="5292" y="186"/>
                    <a:pt x="5121" y="0"/>
                    <a:pt x="4879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23;p47"/>
            <p:cNvSpPr/>
            <p:nvPr/>
          </p:nvSpPr>
          <p:spPr>
            <a:xfrm rot="-5400000">
              <a:off x="8976450" y="3345735"/>
              <a:ext cx="196696" cy="54024"/>
            </a:xfrm>
            <a:custGeom>
              <a:rect b="b" l="l" r="r" t="t"/>
              <a:pathLst>
                <a:path extrusionOk="0" h="1242" w="4522">
                  <a:moveTo>
                    <a:pt x="4165" y="1"/>
                  </a:moveTo>
                  <a:cubicBezTo>
                    <a:pt x="3994" y="1"/>
                    <a:pt x="3866" y="115"/>
                    <a:pt x="3809" y="229"/>
                  </a:cubicBezTo>
                  <a:lnTo>
                    <a:pt x="1013" y="229"/>
                  </a:lnTo>
                  <a:lnTo>
                    <a:pt x="1" y="1242"/>
                  </a:lnTo>
                  <a:lnTo>
                    <a:pt x="357" y="1242"/>
                  </a:lnTo>
                  <a:lnTo>
                    <a:pt x="1142" y="471"/>
                  </a:lnTo>
                  <a:lnTo>
                    <a:pt x="3809" y="471"/>
                  </a:lnTo>
                  <a:cubicBezTo>
                    <a:pt x="3866" y="642"/>
                    <a:pt x="3994" y="771"/>
                    <a:pt x="4165" y="771"/>
                  </a:cubicBezTo>
                  <a:cubicBezTo>
                    <a:pt x="4351" y="771"/>
                    <a:pt x="4522" y="585"/>
                    <a:pt x="4522" y="357"/>
                  </a:cubicBezTo>
                  <a:cubicBezTo>
                    <a:pt x="4522" y="172"/>
                    <a:pt x="4351" y="1"/>
                    <a:pt x="4165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4" name="Google Shape;124;p47"/>
          <p:cNvGrpSpPr/>
          <p:nvPr/>
        </p:nvGrpSpPr>
        <p:grpSpPr>
          <a:xfrm flipH="1" rot="10800000">
            <a:off x="945475" y="3635300"/>
            <a:ext cx="2699775" cy="2633450"/>
            <a:chOff x="661125" y="2751225"/>
            <a:chExt cx="2699775" cy="2633450"/>
          </a:xfrm>
        </p:grpSpPr>
        <p:sp>
          <p:nvSpPr>
            <p:cNvPr id="125" name="Google Shape;125;p47"/>
            <p:cNvSpPr/>
            <p:nvPr/>
          </p:nvSpPr>
          <p:spPr>
            <a:xfrm>
              <a:off x="661125" y="2918175"/>
              <a:ext cx="78450" cy="888175"/>
            </a:xfrm>
            <a:custGeom>
              <a:rect b="b" l="l" r="r" t="t"/>
              <a:pathLst>
                <a:path extrusionOk="0" h="35527" w="3138">
                  <a:moveTo>
                    <a:pt x="1429" y="32996"/>
                  </a:moveTo>
                  <a:cubicBezTo>
                    <a:pt x="912" y="33169"/>
                    <a:pt x="534" y="33653"/>
                    <a:pt x="534" y="34228"/>
                  </a:cubicBezTo>
                  <a:cubicBezTo>
                    <a:pt x="534" y="34943"/>
                    <a:pt x="1117" y="35526"/>
                    <a:pt x="1840" y="35526"/>
                  </a:cubicBezTo>
                  <a:cubicBezTo>
                    <a:pt x="2555" y="35526"/>
                    <a:pt x="3138" y="34943"/>
                    <a:pt x="3138" y="34228"/>
                  </a:cubicBezTo>
                  <a:cubicBezTo>
                    <a:pt x="3138" y="33653"/>
                    <a:pt x="2768" y="33169"/>
                    <a:pt x="2243" y="32996"/>
                  </a:cubicBezTo>
                  <a:lnTo>
                    <a:pt x="2243" y="0"/>
                  </a:lnTo>
                  <a:lnTo>
                    <a:pt x="0" y="0"/>
                  </a:lnTo>
                  <a:lnTo>
                    <a:pt x="0" y="822"/>
                  </a:lnTo>
                  <a:lnTo>
                    <a:pt x="1429" y="822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26;p47"/>
            <p:cNvSpPr/>
            <p:nvPr/>
          </p:nvSpPr>
          <p:spPr>
            <a:xfrm>
              <a:off x="2366975" y="2751225"/>
              <a:ext cx="245625" cy="1823950"/>
            </a:xfrm>
            <a:custGeom>
              <a:rect b="b" l="l" r="r" t="t"/>
              <a:pathLst>
                <a:path extrusionOk="0" h="72958" w="9825">
                  <a:moveTo>
                    <a:pt x="822" y="0"/>
                  </a:moveTo>
                  <a:lnTo>
                    <a:pt x="1" y="0"/>
                  </a:lnTo>
                  <a:lnTo>
                    <a:pt x="1" y="13118"/>
                  </a:lnTo>
                  <a:lnTo>
                    <a:pt x="9003" y="22121"/>
                  </a:lnTo>
                  <a:lnTo>
                    <a:pt x="9003" y="49055"/>
                  </a:lnTo>
                  <a:lnTo>
                    <a:pt x="1627" y="56431"/>
                  </a:lnTo>
                  <a:lnTo>
                    <a:pt x="1627" y="70403"/>
                  </a:lnTo>
                  <a:cubicBezTo>
                    <a:pt x="1085" y="70559"/>
                    <a:pt x="682" y="71052"/>
                    <a:pt x="682" y="71652"/>
                  </a:cubicBezTo>
                  <a:cubicBezTo>
                    <a:pt x="682" y="72366"/>
                    <a:pt x="1266" y="72958"/>
                    <a:pt x="1988" y="72958"/>
                  </a:cubicBezTo>
                  <a:cubicBezTo>
                    <a:pt x="2711" y="72958"/>
                    <a:pt x="3294" y="72366"/>
                    <a:pt x="3294" y="71652"/>
                  </a:cubicBezTo>
                  <a:cubicBezTo>
                    <a:pt x="3294" y="71093"/>
                    <a:pt x="2941" y="70617"/>
                    <a:pt x="2440" y="70436"/>
                  </a:cubicBezTo>
                  <a:lnTo>
                    <a:pt x="2440" y="56768"/>
                  </a:lnTo>
                  <a:lnTo>
                    <a:pt x="9825" y="49392"/>
                  </a:lnTo>
                  <a:lnTo>
                    <a:pt x="9825" y="21784"/>
                  </a:lnTo>
                  <a:lnTo>
                    <a:pt x="822" y="12781"/>
                  </a:lnTo>
                  <a:lnTo>
                    <a:pt x="822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127;p47"/>
            <p:cNvSpPr/>
            <p:nvPr/>
          </p:nvSpPr>
          <p:spPr>
            <a:xfrm>
              <a:off x="2924300" y="2751225"/>
              <a:ext cx="264325" cy="2033625"/>
            </a:xfrm>
            <a:custGeom>
              <a:rect b="b" l="l" r="r" t="t"/>
              <a:pathLst>
                <a:path extrusionOk="0" h="81345" w="10573">
                  <a:moveTo>
                    <a:pt x="9751" y="23591"/>
                  </a:moveTo>
                  <a:lnTo>
                    <a:pt x="896" y="23591"/>
                  </a:lnTo>
                  <a:lnTo>
                    <a:pt x="896" y="78806"/>
                  </a:lnTo>
                  <a:cubicBezTo>
                    <a:pt x="370" y="78979"/>
                    <a:pt x="1" y="79463"/>
                    <a:pt x="1" y="80038"/>
                  </a:cubicBezTo>
                  <a:cubicBezTo>
                    <a:pt x="1" y="80753"/>
                    <a:pt x="584" y="81344"/>
                    <a:pt x="1298" y="81344"/>
                  </a:cubicBezTo>
                  <a:cubicBezTo>
                    <a:pt x="2021" y="81344"/>
                    <a:pt x="2605" y="80753"/>
                    <a:pt x="2605" y="80038"/>
                  </a:cubicBezTo>
                  <a:cubicBezTo>
                    <a:pt x="2605" y="79463"/>
                    <a:pt x="2227" y="78979"/>
                    <a:pt x="1709" y="78806"/>
                  </a:cubicBezTo>
                  <a:lnTo>
                    <a:pt x="1709" y="24404"/>
                  </a:lnTo>
                  <a:lnTo>
                    <a:pt x="10572" y="24404"/>
                  </a:lnTo>
                  <a:lnTo>
                    <a:pt x="10572" y="0"/>
                  </a:lnTo>
                  <a:lnTo>
                    <a:pt x="9751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28;p47"/>
            <p:cNvSpPr/>
            <p:nvPr/>
          </p:nvSpPr>
          <p:spPr>
            <a:xfrm>
              <a:off x="661125" y="4193000"/>
              <a:ext cx="136575" cy="1191675"/>
            </a:xfrm>
            <a:custGeom>
              <a:rect b="b" l="l" r="r" t="t"/>
              <a:pathLst>
                <a:path extrusionOk="0" h="47667" w="5463">
                  <a:moveTo>
                    <a:pt x="4567" y="45129"/>
                  </a:moveTo>
                  <a:lnTo>
                    <a:pt x="4567" y="0"/>
                  </a:lnTo>
                  <a:lnTo>
                    <a:pt x="0" y="0"/>
                  </a:lnTo>
                  <a:lnTo>
                    <a:pt x="0" y="822"/>
                  </a:lnTo>
                  <a:lnTo>
                    <a:pt x="3746" y="822"/>
                  </a:lnTo>
                  <a:lnTo>
                    <a:pt x="3746" y="45129"/>
                  </a:lnTo>
                  <a:cubicBezTo>
                    <a:pt x="3228" y="45301"/>
                    <a:pt x="2850" y="45786"/>
                    <a:pt x="2850" y="46361"/>
                  </a:cubicBezTo>
                  <a:cubicBezTo>
                    <a:pt x="2850" y="47084"/>
                    <a:pt x="3434" y="47667"/>
                    <a:pt x="4157" y="47667"/>
                  </a:cubicBezTo>
                  <a:cubicBezTo>
                    <a:pt x="4879" y="47667"/>
                    <a:pt x="5463" y="47084"/>
                    <a:pt x="5463" y="46361"/>
                  </a:cubicBezTo>
                  <a:cubicBezTo>
                    <a:pt x="5463" y="45786"/>
                    <a:pt x="5085" y="45301"/>
                    <a:pt x="4567" y="45129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29;p47"/>
            <p:cNvSpPr/>
            <p:nvPr/>
          </p:nvSpPr>
          <p:spPr>
            <a:xfrm>
              <a:off x="661125" y="4097725"/>
              <a:ext cx="210700" cy="779125"/>
            </a:xfrm>
            <a:custGeom>
              <a:rect b="b" l="l" r="r" t="t"/>
              <a:pathLst>
                <a:path extrusionOk="0" h="31165" w="8428">
                  <a:moveTo>
                    <a:pt x="7532" y="28626"/>
                  </a:moveTo>
                  <a:lnTo>
                    <a:pt x="7532" y="0"/>
                  </a:lnTo>
                  <a:lnTo>
                    <a:pt x="0" y="0"/>
                  </a:lnTo>
                  <a:lnTo>
                    <a:pt x="0" y="813"/>
                  </a:lnTo>
                  <a:lnTo>
                    <a:pt x="6711" y="813"/>
                  </a:lnTo>
                  <a:lnTo>
                    <a:pt x="6711" y="28626"/>
                  </a:lnTo>
                  <a:cubicBezTo>
                    <a:pt x="6194" y="28799"/>
                    <a:pt x="5816" y="29283"/>
                    <a:pt x="5816" y="29858"/>
                  </a:cubicBezTo>
                  <a:cubicBezTo>
                    <a:pt x="5816" y="30581"/>
                    <a:pt x="6399" y="31164"/>
                    <a:pt x="7122" y="31164"/>
                  </a:cubicBezTo>
                  <a:cubicBezTo>
                    <a:pt x="7845" y="31164"/>
                    <a:pt x="8428" y="30581"/>
                    <a:pt x="8428" y="29858"/>
                  </a:cubicBezTo>
                  <a:cubicBezTo>
                    <a:pt x="8428" y="29283"/>
                    <a:pt x="8050" y="28799"/>
                    <a:pt x="7532" y="28626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30;p47"/>
            <p:cNvSpPr/>
            <p:nvPr/>
          </p:nvSpPr>
          <p:spPr>
            <a:xfrm>
              <a:off x="661125" y="3995450"/>
              <a:ext cx="293250" cy="1116525"/>
            </a:xfrm>
            <a:custGeom>
              <a:rect b="b" l="l" r="r" t="t"/>
              <a:pathLst>
                <a:path extrusionOk="0" h="44661" w="11730">
                  <a:moveTo>
                    <a:pt x="10835" y="42122"/>
                  </a:moveTo>
                  <a:lnTo>
                    <a:pt x="10835" y="0"/>
                  </a:lnTo>
                  <a:lnTo>
                    <a:pt x="0" y="0"/>
                  </a:lnTo>
                  <a:lnTo>
                    <a:pt x="0" y="814"/>
                  </a:lnTo>
                  <a:lnTo>
                    <a:pt x="10021" y="814"/>
                  </a:lnTo>
                  <a:lnTo>
                    <a:pt x="10021" y="42122"/>
                  </a:lnTo>
                  <a:cubicBezTo>
                    <a:pt x="9496" y="42295"/>
                    <a:pt x="9126" y="42780"/>
                    <a:pt x="9126" y="43355"/>
                  </a:cubicBezTo>
                  <a:cubicBezTo>
                    <a:pt x="9126" y="44077"/>
                    <a:pt x="9709" y="44661"/>
                    <a:pt x="10424" y="44661"/>
                  </a:cubicBezTo>
                  <a:cubicBezTo>
                    <a:pt x="11147" y="44661"/>
                    <a:pt x="11730" y="44077"/>
                    <a:pt x="11730" y="43355"/>
                  </a:cubicBezTo>
                  <a:cubicBezTo>
                    <a:pt x="11730" y="42780"/>
                    <a:pt x="11352" y="42295"/>
                    <a:pt x="10835" y="42122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31;p47"/>
            <p:cNvSpPr/>
            <p:nvPr/>
          </p:nvSpPr>
          <p:spPr>
            <a:xfrm>
              <a:off x="661125" y="3906725"/>
              <a:ext cx="388750" cy="833775"/>
            </a:xfrm>
            <a:custGeom>
              <a:rect b="b" l="l" r="r" t="t"/>
              <a:pathLst>
                <a:path extrusionOk="0" h="33351" w="15550">
                  <a:moveTo>
                    <a:pt x="14654" y="30812"/>
                  </a:moveTo>
                  <a:lnTo>
                    <a:pt x="14654" y="1"/>
                  </a:lnTo>
                  <a:lnTo>
                    <a:pt x="0" y="1"/>
                  </a:lnTo>
                  <a:lnTo>
                    <a:pt x="0" y="822"/>
                  </a:lnTo>
                  <a:lnTo>
                    <a:pt x="13833" y="822"/>
                  </a:lnTo>
                  <a:lnTo>
                    <a:pt x="13833" y="30812"/>
                  </a:lnTo>
                  <a:cubicBezTo>
                    <a:pt x="13315" y="30985"/>
                    <a:pt x="12946" y="31469"/>
                    <a:pt x="12946" y="32044"/>
                  </a:cubicBezTo>
                  <a:cubicBezTo>
                    <a:pt x="12946" y="32767"/>
                    <a:pt x="13529" y="33350"/>
                    <a:pt x="14243" y="33350"/>
                  </a:cubicBezTo>
                  <a:cubicBezTo>
                    <a:pt x="14966" y="33350"/>
                    <a:pt x="15549" y="32767"/>
                    <a:pt x="15549" y="32044"/>
                  </a:cubicBezTo>
                  <a:cubicBezTo>
                    <a:pt x="15549" y="31469"/>
                    <a:pt x="15172" y="30985"/>
                    <a:pt x="14654" y="30812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32;p47"/>
            <p:cNvSpPr/>
            <p:nvPr/>
          </p:nvSpPr>
          <p:spPr>
            <a:xfrm>
              <a:off x="661125" y="2832325"/>
              <a:ext cx="487100" cy="2112700"/>
            </a:xfrm>
            <a:custGeom>
              <a:rect b="b" l="l" r="r" t="t"/>
              <a:pathLst>
                <a:path extrusionOk="0" h="84508" w="19484">
                  <a:moveTo>
                    <a:pt x="18589" y="81969"/>
                  </a:moveTo>
                  <a:lnTo>
                    <a:pt x="18589" y="39724"/>
                  </a:lnTo>
                  <a:lnTo>
                    <a:pt x="5191" y="39724"/>
                  </a:lnTo>
                  <a:lnTo>
                    <a:pt x="5191" y="1"/>
                  </a:lnTo>
                  <a:lnTo>
                    <a:pt x="0" y="1"/>
                  </a:lnTo>
                  <a:lnTo>
                    <a:pt x="0" y="814"/>
                  </a:lnTo>
                  <a:lnTo>
                    <a:pt x="4370" y="814"/>
                  </a:lnTo>
                  <a:lnTo>
                    <a:pt x="4370" y="40546"/>
                  </a:lnTo>
                  <a:lnTo>
                    <a:pt x="17767" y="40546"/>
                  </a:lnTo>
                  <a:lnTo>
                    <a:pt x="17767" y="81969"/>
                  </a:lnTo>
                  <a:cubicBezTo>
                    <a:pt x="17250" y="82142"/>
                    <a:pt x="16872" y="82626"/>
                    <a:pt x="16872" y="83201"/>
                  </a:cubicBezTo>
                  <a:cubicBezTo>
                    <a:pt x="16872" y="83924"/>
                    <a:pt x="17463" y="84507"/>
                    <a:pt x="18178" y="84507"/>
                  </a:cubicBezTo>
                  <a:cubicBezTo>
                    <a:pt x="18901" y="84507"/>
                    <a:pt x="19484" y="83924"/>
                    <a:pt x="19484" y="83201"/>
                  </a:cubicBezTo>
                  <a:cubicBezTo>
                    <a:pt x="19484" y="82626"/>
                    <a:pt x="19106" y="82142"/>
                    <a:pt x="18589" y="81969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33;p47"/>
            <p:cNvSpPr/>
            <p:nvPr/>
          </p:nvSpPr>
          <p:spPr>
            <a:xfrm>
              <a:off x="861750" y="2751225"/>
              <a:ext cx="410725" cy="2406750"/>
            </a:xfrm>
            <a:custGeom>
              <a:rect b="b" l="l" r="r" t="t"/>
              <a:pathLst>
                <a:path extrusionOk="0" h="96270" w="16429">
                  <a:moveTo>
                    <a:pt x="15533" y="93731"/>
                  </a:moveTo>
                  <a:lnTo>
                    <a:pt x="15533" y="38730"/>
                  </a:lnTo>
                  <a:lnTo>
                    <a:pt x="822" y="38730"/>
                  </a:lnTo>
                  <a:lnTo>
                    <a:pt x="822" y="0"/>
                  </a:lnTo>
                  <a:lnTo>
                    <a:pt x="0" y="0"/>
                  </a:lnTo>
                  <a:lnTo>
                    <a:pt x="0" y="39543"/>
                  </a:lnTo>
                  <a:lnTo>
                    <a:pt x="14720" y="39543"/>
                  </a:lnTo>
                  <a:lnTo>
                    <a:pt x="14720" y="93731"/>
                  </a:lnTo>
                  <a:cubicBezTo>
                    <a:pt x="14202" y="93904"/>
                    <a:pt x="13825" y="94388"/>
                    <a:pt x="13825" y="94963"/>
                  </a:cubicBezTo>
                  <a:cubicBezTo>
                    <a:pt x="13825" y="95686"/>
                    <a:pt x="14408" y="96270"/>
                    <a:pt x="15131" y="96270"/>
                  </a:cubicBezTo>
                  <a:cubicBezTo>
                    <a:pt x="15845" y="96270"/>
                    <a:pt x="16429" y="95686"/>
                    <a:pt x="16429" y="94963"/>
                  </a:cubicBezTo>
                  <a:cubicBezTo>
                    <a:pt x="16429" y="94388"/>
                    <a:pt x="16051" y="93904"/>
                    <a:pt x="15533" y="9373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34;p47"/>
            <p:cNvSpPr/>
            <p:nvPr/>
          </p:nvSpPr>
          <p:spPr>
            <a:xfrm>
              <a:off x="949025" y="2751225"/>
              <a:ext cx="421200" cy="1823950"/>
            </a:xfrm>
            <a:custGeom>
              <a:rect b="b" l="l" r="r" t="t"/>
              <a:pathLst>
                <a:path extrusionOk="0" h="72958" w="16848">
                  <a:moveTo>
                    <a:pt x="15952" y="70420"/>
                  </a:moveTo>
                  <a:lnTo>
                    <a:pt x="15952" y="33924"/>
                  </a:lnTo>
                  <a:lnTo>
                    <a:pt x="822" y="33924"/>
                  </a:lnTo>
                  <a:lnTo>
                    <a:pt x="822" y="0"/>
                  </a:lnTo>
                  <a:lnTo>
                    <a:pt x="0" y="0"/>
                  </a:lnTo>
                  <a:lnTo>
                    <a:pt x="0" y="34738"/>
                  </a:lnTo>
                  <a:lnTo>
                    <a:pt x="15139" y="34738"/>
                  </a:lnTo>
                  <a:lnTo>
                    <a:pt x="15139" y="70420"/>
                  </a:lnTo>
                  <a:cubicBezTo>
                    <a:pt x="14621" y="70592"/>
                    <a:pt x="14244" y="71077"/>
                    <a:pt x="14244" y="71652"/>
                  </a:cubicBezTo>
                  <a:cubicBezTo>
                    <a:pt x="14244" y="72375"/>
                    <a:pt x="14827" y="72958"/>
                    <a:pt x="15550" y="72958"/>
                  </a:cubicBezTo>
                  <a:cubicBezTo>
                    <a:pt x="16264" y="72958"/>
                    <a:pt x="16847" y="72375"/>
                    <a:pt x="16847" y="71652"/>
                  </a:cubicBezTo>
                  <a:cubicBezTo>
                    <a:pt x="16847" y="71077"/>
                    <a:pt x="16470" y="70592"/>
                    <a:pt x="15952" y="7042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135;p47"/>
            <p:cNvSpPr/>
            <p:nvPr/>
          </p:nvSpPr>
          <p:spPr>
            <a:xfrm>
              <a:off x="1249050" y="2751225"/>
              <a:ext cx="264500" cy="561050"/>
            </a:xfrm>
            <a:custGeom>
              <a:rect b="b" l="l" r="r" t="t"/>
              <a:pathLst>
                <a:path extrusionOk="0" h="22442" w="10580">
                  <a:moveTo>
                    <a:pt x="9274" y="22441"/>
                  </a:moveTo>
                  <a:cubicBezTo>
                    <a:pt x="9997" y="22441"/>
                    <a:pt x="10580" y="21850"/>
                    <a:pt x="10580" y="21135"/>
                  </a:cubicBezTo>
                  <a:cubicBezTo>
                    <a:pt x="10580" y="20412"/>
                    <a:pt x="9997" y="19829"/>
                    <a:pt x="9274" y="19829"/>
                  </a:cubicBezTo>
                  <a:cubicBezTo>
                    <a:pt x="8600" y="19829"/>
                    <a:pt x="8050" y="20338"/>
                    <a:pt x="7984" y="20995"/>
                  </a:cubicBezTo>
                  <a:lnTo>
                    <a:pt x="822" y="20995"/>
                  </a:lnTo>
                  <a:lnTo>
                    <a:pt x="822" y="0"/>
                  </a:lnTo>
                  <a:lnTo>
                    <a:pt x="0" y="0"/>
                  </a:lnTo>
                  <a:lnTo>
                    <a:pt x="0" y="21817"/>
                  </a:lnTo>
                  <a:lnTo>
                    <a:pt x="8165" y="21817"/>
                  </a:lnTo>
                  <a:cubicBezTo>
                    <a:pt x="8395" y="22187"/>
                    <a:pt x="8806" y="22433"/>
                    <a:pt x="9274" y="2244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136;p47"/>
            <p:cNvSpPr/>
            <p:nvPr/>
          </p:nvSpPr>
          <p:spPr>
            <a:xfrm>
              <a:off x="1966325" y="2751225"/>
              <a:ext cx="65325" cy="499650"/>
            </a:xfrm>
            <a:custGeom>
              <a:rect b="b" l="l" r="r" t="t"/>
              <a:pathLst>
                <a:path extrusionOk="0" h="19986" w="2613">
                  <a:moveTo>
                    <a:pt x="1718" y="17447"/>
                  </a:moveTo>
                  <a:lnTo>
                    <a:pt x="1718" y="0"/>
                  </a:lnTo>
                  <a:lnTo>
                    <a:pt x="896" y="0"/>
                  </a:lnTo>
                  <a:lnTo>
                    <a:pt x="896" y="17447"/>
                  </a:lnTo>
                  <a:cubicBezTo>
                    <a:pt x="379" y="17619"/>
                    <a:pt x="1" y="18104"/>
                    <a:pt x="1" y="18679"/>
                  </a:cubicBezTo>
                  <a:cubicBezTo>
                    <a:pt x="1" y="19402"/>
                    <a:pt x="584" y="19985"/>
                    <a:pt x="1307" y="19985"/>
                  </a:cubicBezTo>
                  <a:cubicBezTo>
                    <a:pt x="2030" y="19985"/>
                    <a:pt x="2613" y="19402"/>
                    <a:pt x="2613" y="18679"/>
                  </a:cubicBezTo>
                  <a:cubicBezTo>
                    <a:pt x="2613" y="18104"/>
                    <a:pt x="2235" y="17619"/>
                    <a:pt x="1718" y="17447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137;p47"/>
            <p:cNvSpPr/>
            <p:nvPr/>
          </p:nvSpPr>
          <p:spPr>
            <a:xfrm>
              <a:off x="2491225" y="2751225"/>
              <a:ext cx="370275" cy="226925"/>
            </a:xfrm>
            <a:custGeom>
              <a:rect b="b" l="l" r="r" t="t"/>
              <a:pathLst>
                <a:path extrusionOk="0" h="9077" w="14811">
                  <a:moveTo>
                    <a:pt x="1306" y="9077"/>
                  </a:moveTo>
                  <a:cubicBezTo>
                    <a:pt x="1881" y="9077"/>
                    <a:pt x="2366" y="8699"/>
                    <a:pt x="2538" y="8181"/>
                  </a:cubicBezTo>
                  <a:lnTo>
                    <a:pt x="14810" y="8181"/>
                  </a:lnTo>
                  <a:lnTo>
                    <a:pt x="14810" y="0"/>
                  </a:lnTo>
                  <a:lnTo>
                    <a:pt x="13989" y="0"/>
                  </a:lnTo>
                  <a:lnTo>
                    <a:pt x="13989" y="7360"/>
                  </a:lnTo>
                  <a:lnTo>
                    <a:pt x="2538" y="7360"/>
                  </a:lnTo>
                  <a:cubicBezTo>
                    <a:pt x="2366" y="6843"/>
                    <a:pt x="1881" y="6465"/>
                    <a:pt x="1306" y="6465"/>
                  </a:cubicBezTo>
                  <a:cubicBezTo>
                    <a:pt x="592" y="6465"/>
                    <a:pt x="0" y="7048"/>
                    <a:pt x="0" y="7771"/>
                  </a:cubicBezTo>
                  <a:cubicBezTo>
                    <a:pt x="0" y="8494"/>
                    <a:pt x="583" y="9077"/>
                    <a:pt x="1306" y="9077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38;p47"/>
            <p:cNvSpPr/>
            <p:nvPr/>
          </p:nvSpPr>
          <p:spPr>
            <a:xfrm>
              <a:off x="2491225" y="2751225"/>
              <a:ext cx="298600" cy="123850"/>
            </a:xfrm>
            <a:custGeom>
              <a:rect b="b" l="l" r="r" t="t"/>
              <a:pathLst>
                <a:path extrusionOk="0" h="4954" w="11944">
                  <a:moveTo>
                    <a:pt x="1306" y="4953"/>
                  </a:moveTo>
                  <a:cubicBezTo>
                    <a:pt x="1881" y="4953"/>
                    <a:pt x="2366" y="4584"/>
                    <a:pt x="2538" y="4058"/>
                  </a:cubicBezTo>
                  <a:lnTo>
                    <a:pt x="11943" y="4058"/>
                  </a:lnTo>
                  <a:lnTo>
                    <a:pt x="11943" y="0"/>
                  </a:lnTo>
                  <a:lnTo>
                    <a:pt x="11122" y="0"/>
                  </a:lnTo>
                  <a:lnTo>
                    <a:pt x="11122" y="3245"/>
                  </a:lnTo>
                  <a:lnTo>
                    <a:pt x="2538" y="3245"/>
                  </a:lnTo>
                  <a:cubicBezTo>
                    <a:pt x="2366" y="2727"/>
                    <a:pt x="1881" y="2349"/>
                    <a:pt x="1306" y="2349"/>
                  </a:cubicBezTo>
                  <a:cubicBezTo>
                    <a:pt x="592" y="2349"/>
                    <a:pt x="0" y="2933"/>
                    <a:pt x="0" y="3655"/>
                  </a:cubicBezTo>
                  <a:cubicBezTo>
                    <a:pt x="0" y="4370"/>
                    <a:pt x="583" y="4953"/>
                    <a:pt x="1306" y="4953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39;p47"/>
            <p:cNvSpPr/>
            <p:nvPr/>
          </p:nvSpPr>
          <p:spPr>
            <a:xfrm>
              <a:off x="1328100" y="2751225"/>
              <a:ext cx="333525" cy="123850"/>
            </a:xfrm>
            <a:custGeom>
              <a:rect b="b" l="l" r="r" t="t"/>
              <a:pathLst>
                <a:path extrusionOk="0" h="4954" w="13341">
                  <a:moveTo>
                    <a:pt x="1307" y="4953"/>
                  </a:moveTo>
                  <a:cubicBezTo>
                    <a:pt x="1882" y="4953"/>
                    <a:pt x="2366" y="4584"/>
                    <a:pt x="2539" y="4058"/>
                  </a:cubicBezTo>
                  <a:lnTo>
                    <a:pt x="13340" y="4058"/>
                  </a:lnTo>
                  <a:lnTo>
                    <a:pt x="13340" y="0"/>
                  </a:lnTo>
                  <a:lnTo>
                    <a:pt x="12519" y="0"/>
                  </a:lnTo>
                  <a:lnTo>
                    <a:pt x="12519" y="3245"/>
                  </a:lnTo>
                  <a:lnTo>
                    <a:pt x="2539" y="3245"/>
                  </a:lnTo>
                  <a:cubicBezTo>
                    <a:pt x="2366" y="2727"/>
                    <a:pt x="1882" y="2349"/>
                    <a:pt x="1307" y="2349"/>
                  </a:cubicBezTo>
                  <a:cubicBezTo>
                    <a:pt x="584" y="2349"/>
                    <a:pt x="1" y="2933"/>
                    <a:pt x="1" y="3655"/>
                  </a:cubicBezTo>
                  <a:cubicBezTo>
                    <a:pt x="1" y="4370"/>
                    <a:pt x="584" y="4953"/>
                    <a:pt x="1307" y="4953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40;p47"/>
            <p:cNvSpPr/>
            <p:nvPr/>
          </p:nvSpPr>
          <p:spPr>
            <a:xfrm>
              <a:off x="1045750" y="2751225"/>
              <a:ext cx="421600" cy="1989275"/>
            </a:xfrm>
            <a:custGeom>
              <a:rect b="b" l="l" r="r" t="t"/>
              <a:pathLst>
                <a:path extrusionOk="0" h="79571" w="16864">
                  <a:moveTo>
                    <a:pt x="15968" y="77032"/>
                  </a:moveTo>
                  <a:lnTo>
                    <a:pt x="15968" y="29628"/>
                  </a:lnTo>
                  <a:lnTo>
                    <a:pt x="822" y="29628"/>
                  </a:lnTo>
                  <a:lnTo>
                    <a:pt x="822" y="0"/>
                  </a:lnTo>
                  <a:lnTo>
                    <a:pt x="0" y="0"/>
                  </a:lnTo>
                  <a:lnTo>
                    <a:pt x="0" y="30442"/>
                  </a:lnTo>
                  <a:lnTo>
                    <a:pt x="15155" y="30442"/>
                  </a:lnTo>
                  <a:lnTo>
                    <a:pt x="15155" y="77032"/>
                  </a:lnTo>
                  <a:cubicBezTo>
                    <a:pt x="14638" y="77205"/>
                    <a:pt x="14260" y="77689"/>
                    <a:pt x="14260" y="78264"/>
                  </a:cubicBezTo>
                  <a:cubicBezTo>
                    <a:pt x="14260" y="78987"/>
                    <a:pt x="14843" y="79570"/>
                    <a:pt x="15566" y="79570"/>
                  </a:cubicBezTo>
                  <a:cubicBezTo>
                    <a:pt x="16280" y="79570"/>
                    <a:pt x="16864" y="78987"/>
                    <a:pt x="16864" y="78264"/>
                  </a:cubicBezTo>
                  <a:cubicBezTo>
                    <a:pt x="16864" y="77689"/>
                    <a:pt x="16486" y="77205"/>
                    <a:pt x="15977" y="77032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41;p47"/>
            <p:cNvSpPr/>
            <p:nvPr/>
          </p:nvSpPr>
          <p:spPr>
            <a:xfrm>
              <a:off x="1158675" y="2751225"/>
              <a:ext cx="426350" cy="2248225"/>
            </a:xfrm>
            <a:custGeom>
              <a:rect b="b" l="l" r="r" t="t"/>
              <a:pathLst>
                <a:path extrusionOk="0" h="89929" w="17054">
                  <a:moveTo>
                    <a:pt x="16158" y="87398"/>
                  </a:moveTo>
                  <a:lnTo>
                    <a:pt x="16158" y="25226"/>
                  </a:lnTo>
                  <a:lnTo>
                    <a:pt x="822" y="25226"/>
                  </a:lnTo>
                  <a:lnTo>
                    <a:pt x="822" y="0"/>
                  </a:lnTo>
                  <a:lnTo>
                    <a:pt x="1" y="0"/>
                  </a:lnTo>
                  <a:lnTo>
                    <a:pt x="1" y="26039"/>
                  </a:lnTo>
                  <a:lnTo>
                    <a:pt x="15345" y="26039"/>
                  </a:lnTo>
                  <a:lnTo>
                    <a:pt x="15345" y="87398"/>
                  </a:lnTo>
                  <a:cubicBezTo>
                    <a:pt x="14819" y="87571"/>
                    <a:pt x="14449" y="88047"/>
                    <a:pt x="14449" y="88630"/>
                  </a:cubicBezTo>
                  <a:cubicBezTo>
                    <a:pt x="14449" y="89345"/>
                    <a:pt x="15033" y="89928"/>
                    <a:pt x="15747" y="89928"/>
                  </a:cubicBezTo>
                  <a:cubicBezTo>
                    <a:pt x="16470" y="89928"/>
                    <a:pt x="17053" y="89345"/>
                    <a:pt x="17053" y="88630"/>
                  </a:cubicBezTo>
                  <a:cubicBezTo>
                    <a:pt x="17053" y="88047"/>
                    <a:pt x="16676" y="87571"/>
                    <a:pt x="16158" y="87398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42;p47"/>
            <p:cNvSpPr/>
            <p:nvPr/>
          </p:nvSpPr>
          <p:spPr>
            <a:xfrm>
              <a:off x="1353975" y="2751225"/>
              <a:ext cx="389575" cy="1484725"/>
            </a:xfrm>
            <a:custGeom>
              <a:rect b="b" l="l" r="r" t="t"/>
              <a:pathLst>
                <a:path extrusionOk="0" h="59389" w="15583">
                  <a:moveTo>
                    <a:pt x="14671" y="56850"/>
                  </a:moveTo>
                  <a:lnTo>
                    <a:pt x="14671" y="26022"/>
                  </a:lnTo>
                  <a:lnTo>
                    <a:pt x="822" y="12174"/>
                  </a:lnTo>
                  <a:lnTo>
                    <a:pt x="822" y="7713"/>
                  </a:lnTo>
                  <a:lnTo>
                    <a:pt x="15229" y="7713"/>
                  </a:lnTo>
                  <a:lnTo>
                    <a:pt x="15229" y="0"/>
                  </a:lnTo>
                  <a:lnTo>
                    <a:pt x="14408" y="0"/>
                  </a:lnTo>
                  <a:lnTo>
                    <a:pt x="14408" y="6892"/>
                  </a:lnTo>
                  <a:lnTo>
                    <a:pt x="1" y="6892"/>
                  </a:lnTo>
                  <a:lnTo>
                    <a:pt x="1" y="12510"/>
                  </a:lnTo>
                  <a:lnTo>
                    <a:pt x="13849" y="26359"/>
                  </a:lnTo>
                  <a:lnTo>
                    <a:pt x="13849" y="56858"/>
                  </a:lnTo>
                  <a:cubicBezTo>
                    <a:pt x="13340" y="57031"/>
                    <a:pt x="12979" y="57515"/>
                    <a:pt x="12979" y="58082"/>
                  </a:cubicBezTo>
                  <a:cubicBezTo>
                    <a:pt x="12979" y="58805"/>
                    <a:pt x="13554" y="59388"/>
                    <a:pt x="14277" y="59388"/>
                  </a:cubicBezTo>
                  <a:cubicBezTo>
                    <a:pt x="14999" y="59388"/>
                    <a:pt x="15583" y="58805"/>
                    <a:pt x="15583" y="58082"/>
                  </a:cubicBezTo>
                  <a:cubicBezTo>
                    <a:pt x="15583" y="57499"/>
                    <a:pt x="15197" y="57014"/>
                    <a:pt x="14671" y="5685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43;p47"/>
            <p:cNvSpPr/>
            <p:nvPr/>
          </p:nvSpPr>
          <p:spPr>
            <a:xfrm>
              <a:off x="1502025" y="2751225"/>
              <a:ext cx="382600" cy="1870775"/>
            </a:xfrm>
            <a:custGeom>
              <a:rect b="b" l="l" r="r" t="t"/>
              <a:pathLst>
                <a:path extrusionOk="0" h="74831" w="15304">
                  <a:moveTo>
                    <a:pt x="14408" y="72293"/>
                  </a:moveTo>
                  <a:lnTo>
                    <a:pt x="14408" y="24971"/>
                  </a:lnTo>
                  <a:lnTo>
                    <a:pt x="1980" y="12543"/>
                  </a:lnTo>
                  <a:lnTo>
                    <a:pt x="12856" y="12543"/>
                  </a:lnTo>
                  <a:lnTo>
                    <a:pt x="12856" y="0"/>
                  </a:lnTo>
                  <a:lnTo>
                    <a:pt x="12035" y="0"/>
                  </a:lnTo>
                  <a:lnTo>
                    <a:pt x="12035" y="11730"/>
                  </a:lnTo>
                  <a:lnTo>
                    <a:pt x="1" y="11730"/>
                  </a:lnTo>
                  <a:lnTo>
                    <a:pt x="13587" y="25308"/>
                  </a:lnTo>
                  <a:lnTo>
                    <a:pt x="13587" y="72293"/>
                  </a:lnTo>
                  <a:cubicBezTo>
                    <a:pt x="13069" y="72465"/>
                    <a:pt x="12692" y="72950"/>
                    <a:pt x="12692" y="73525"/>
                  </a:cubicBezTo>
                  <a:cubicBezTo>
                    <a:pt x="12692" y="74247"/>
                    <a:pt x="13283" y="74831"/>
                    <a:pt x="13998" y="74831"/>
                  </a:cubicBezTo>
                  <a:cubicBezTo>
                    <a:pt x="14721" y="74831"/>
                    <a:pt x="15304" y="74247"/>
                    <a:pt x="15304" y="73525"/>
                  </a:cubicBezTo>
                  <a:cubicBezTo>
                    <a:pt x="15304" y="72950"/>
                    <a:pt x="14926" y="72465"/>
                    <a:pt x="14408" y="72293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44;p47"/>
            <p:cNvSpPr/>
            <p:nvPr/>
          </p:nvSpPr>
          <p:spPr>
            <a:xfrm>
              <a:off x="1725450" y="2751225"/>
              <a:ext cx="288975" cy="1665425"/>
            </a:xfrm>
            <a:custGeom>
              <a:rect b="b" l="l" r="r" t="t"/>
              <a:pathLst>
                <a:path extrusionOk="0" h="66617" w="11559">
                  <a:moveTo>
                    <a:pt x="10663" y="64078"/>
                  </a:moveTo>
                  <a:lnTo>
                    <a:pt x="10663" y="24774"/>
                  </a:lnTo>
                  <a:lnTo>
                    <a:pt x="1972" y="16092"/>
                  </a:lnTo>
                  <a:lnTo>
                    <a:pt x="7673" y="16092"/>
                  </a:lnTo>
                  <a:lnTo>
                    <a:pt x="7673" y="0"/>
                  </a:lnTo>
                  <a:lnTo>
                    <a:pt x="6851" y="0"/>
                  </a:lnTo>
                  <a:lnTo>
                    <a:pt x="6851" y="15270"/>
                  </a:lnTo>
                  <a:lnTo>
                    <a:pt x="1" y="15270"/>
                  </a:lnTo>
                  <a:lnTo>
                    <a:pt x="9841" y="25111"/>
                  </a:lnTo>
                  <a:lnTo>
                    <a:pt x="9841" y="64078"/>
                  </a:lnTo>
                  <a:cubicBezTo>
                    <a:pt x="9324" y="64251"/>
                    <a:pt x="8946" y="64736"/>
                    <a:pt x="8946" y="65311"/>
                  </a:cubicBezTo>
                  <a:cubicBezTo>
                    <a:pt x="8946" y="66033"/>
                    <a:pt x="9529" y="66617"/>
                    <a:pt x="10252" y="66617"/>
                  </a:cubicBezTo>
                  <a:cubicBezTo>
                    <a:pt x="10975" y="66617"/>
                    <a:pt x="11558" y="66033"/>
                    <a:pt x="11558" y="65311"/>
                  </a:cubicBezTo>
                  <a:cubicBezTo>
                    <a:pt x="11558" y="64736"/>
                    <a:pt x="11180" y="64251"/>
                    <a:pt x="10663" y="64078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45;p47"/>
            <p:cNvSpPr/>
            <p:nvPr/>
          </p:nvSpPr>
          <p:spPr>
            <a:xfrm>
              <a:off x="2128975" y="2751225"/>
              <a:ext cx="197150" cy="2033425"/>
            </a:xfrm>
            <a:custGeom>
              <a:rect b="b" l="l" r="r" t="t"/>
              <a:pathLst>
                <a:path extrusionOk="0" h="81337" w="7886">
                  <a:moveTo>
                    <a:pt x="1684" y="78798"/>
                  </a:moveTo>
                  <a:lnTo>
                    <a:pt x="1684" y="49318"/>
                  </a:lnTo>
                  <a:lnTo>
                    <a:pt x="7886" y="43116"/>
                  </a:lnTo>
                  <a:lnTo>
                    <a:pt x="7886" y="25061"/>
                  </a:lnTo>
                  <a:lnTo>
                    <a:pt x="1339" y="18515"/>
                  </a:lnTo>
                  <a:lnTo>
                    <a:pt x="1339" y="0"/>
                  </a:lnTo>
                  <a:lnTo>
                    <a:pt x="518" y="0"/>
                  </a:lnTo>
                  <a:lnTo>
                    <a:pt x="518" y="18852"/>
                  </a:lnTo>
                  <a:lnTo>
                    <a:pt x="7065" y="25398"/>
                  </a:lnTo>
                  <a:lnTo>
                    <a:pt x="7065" y="42779"/>
                  </a:lnTo>
                  <a:lnTo>
                    <a:pt x="863" y="48981"/>
                  </a:lnTo>
                  <a:lnTo>
                    <a:pt x="863" y="78815"/>
                  </a:lnTo>
                  <a:cubicBezTo>
                    <a:pt x="362" y="78995"/>
                    <a:pt x="0" y="79472"/>
                    <a:pt x="0" y="80038"/>
                  </a:cubicBezTo>
                  <a:cubicBezTo>
                    <a:pt x="0" y="80753"/>
                    <a:pt x="584" y="81336"/>
                    <a:pt x="1307" y="81336"/>
                  </a:cubicBezTo>
                  <a:cubicBezTo>
                    <a:pt x="2021" y="81336"/>
                    <a:pt x="2604" y="80753"/>
                    <a:pt x="2604" y="80038"/>
                  </a:cubicBezTo>
                  <a:cubicBezTo>
                    <a:pt x="2604" y="79447"/>
                    <a:pt x="2218" y="78962"/>
                    <a:pt x="1684" y="78798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46;p47"/>
            <p:cNvSpPr/>
            <p:nvPr/>
          </p:nvSpPr>
          <p:spPr>
            <a:xfrm>
              <a:off x="2048075" y="2751225"/>
              <a:ext cx="194275" cy="2304475"/>
            </a:xfrm>
            <a:custGeom>
              <a:rect b="b" l="l" r="r" t="t"/>
              <a:pathLst>
                <a:path extrusionOk="0" h="92179" w="7771">
                  <a:moveTo>
                    <a:pt x="1709" y="89641"/>
                  </a:moveTo>
                  <a:lnTo>
                    <a:pt x="1709" y="47133"/>
                  </a:lnTo>
                  <a:lnTo>
                    <a:pt x="7771" y="41071"/>
                  </a:lnTo>
                  <a:lnTo>
                    <a:pt x="7771" y="26540"/>
                  </a:lnTo>
                  <a:lnTo>
                    <a:pt x="1380" y="20149"/>
                  </a:lnTo>
                  <a:lnTo>
                    <a:pt x="1380" y="0"/>
                  </a:lnTo>
                  <a:lnTo>
                    <a:pt x="559" y="0"/>
                  </a:lnTo>
                  <a:lnTo>
                    <a:pt x="559" y="20486"/>
                  </a:lnTo>
                  <a:lnTo>
                    <a:pt x="6949" y="26877"/>
                  </a:lnTo>
                  <a:lnTo>
                    <a:pt x="6949" y="40734"/>
                  </a:lnTo>
                  <a:lnTo>
                    <a:pt x="895" y="46796"/>
                  </a:lnTo>
                  <a:lnTo>
                    <a:pt x="895" y="89641"/>
                  </a:lnTo>
                  <a:cubicBezTo>
                    <a:pt x="370" y="89813"/>
                    <a:pt x="0" y="90298"/>
                    <a:pt x="0" y="90873"/>
                  </a:cubicBezTo>
                  <a:cubicBezTo>
                    <a:pt x="0" y="91596"/>
                    <a:pt x="583" y="92179"/>
                    <a:pt x="1298" y="92179"/>
                  </a:cubicBezTo>
                  <a:cubicBezTo>
                    <a:pt x="2021" y="92179"/>
                    <a:pt x="2604" y="91596"/>
                    <a:pt x="2604" y="90873"/>
                  </a:cubicBezTo>
                  <a:cubicBezTo>
                    <a:pt x="2604" y="90298"/>
                    <a:pt x="2226" y="89813"/>
                    <a:pt x="1709" y="8964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47;p47"/>
            <p:cNvSpPr/>
            <p:nvPr/>
          </p:nvSpPr>
          <p:spPr>
            <a:xfrm>
              <a:off x="2216650" y="2751225"/>
              <a:ext cx="202300" cy="2193800"/>
            </a:xfrm>
            <a:custGeom>
              <a:rect b="b" l="l" r="r" t="t"/>
              <a:pathLst>
                <a:path extrusionOk="0" h="87752" w="8092">
                  <a:moveTo>
                    <a:pt x="1685" y="85205"/>
                  </a:moveTo>
                  <a:lnTo>
                    <a:pt x="1685" y="52012"/>
                  </a:lnTo>
                  <a:lnTo>
                    <a:pt x="8092" y="45605"/>
                  </a:lnTo>
                  <a:lnTo>
                    <a:pt x="8092" y="23254"/>
                  </a:lnTo>
                  <a:lnTo>
                    <a:pt x="1028" y="16190"/>
                  </a:lnTo>
                  <a:lnTo>
                    <a:pt x="1028" y="0"/>
                  </a:lnTo>
                  <a:lnTo>
                    <a:pt x="206" y="0"/>
                  </a:lnTo>
                  <a:lnTo>
                    <a:pt x="206" y="16535"/>
                  </a:lnTo>
                  <a:lnTo>
                    <a:pt x="7270" y="23591"/>
                  </a:lnTo>
                  <a:lnTo>
                    <a:pt x="7270" y="45268"/>
                  </a:lnTo>
                  <a:lnTo>
                    <a:pt x="863" y="51675"/>
                  </a:lnTo>
                  <a:lnTo>
                    <a:pt x="863" y="85222"/>
                  </a:lnTo>
                  <a:cubicBezTo>
                    <a:pt x="362" y="85402"/>
                    <a:pt x="1" y="85879"/>
                    <a:pt x="1" y="86445"/>
                  </a:cubicBezTo>
                  <a:cubicBezTo>
                    <a:pt x="1" y="87168"/>
                    <a:pt x="584" y="87751"/>
                    <a:pt x="1307" y="87751"/>
                  </a:cubicBezTo>
                  <a:cubicBezTo>
                    <a:pt x="2030" y="87751"/>
                    <a:pt x="2613" y="87168"/>
                    <a:pt x="2613" y="86445"/>
                  </a:cubicBezTo>
                  <a:cubicBezTo>
                    <a:pt x="2613" y="85854"/>
                    <a:pt x="2219" y="85369"/>
                    <a:pt x="1685" y="85205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48;p47"/>
            <p:cNvSpPr/>
            <p:nvPr/>
          </p:nvSpPr>
          <p:spPr>
            <a:xfrm>
              <a:off x="2292025" y="2751225"/>
              <a:ext cx="225100" cy="1702800"/>
            </a:xfrm>
            <a:custGeom>
              <a:rect b="b" l="l" r="r" t="t"/>
              <a:pathLst>
                <a:path extrusionOk="0" h="68112" w="9004">
                  <a:moveTo>
                    <a:pt x="2744" y="65606"/>
                  </a:moveTo>
                  <a:lnTo>
                    <a:pt x="2744" y="53909"/>
                  </a:lnTo>
                  <a:lnTo>
                    <a:pt x="9003" y="47650"/>
                  </a:lnTo>
                  <a:lnTo>
                    <a:pt x="9003" y="22597"/>
                  </a:lnTo>
                  <a:lnTo>
                    <a:pt x="822" y="14416"/>
                  </a:lnTo>
                  <a:lnTo>
                    <a:pt x="822" y="0"/>
                  </a:lnTo>
                  <a:lnTo>
                    <a:pt x="0" y="0"/>
                  </a:lnTo>
                  <a:lnTo>
                    <a:pt x="0" y="14761"/>
                  </a:lnTo>
                  <a:lnTo>
                    <a:pt x="8182" y="22942"/>
                  </a:lnTo>
                  <a:lnTo>
                    <a:pt x="8182" y="47313"/>
                  </a:lnTo>
                  <a:lnTo>
                    <a:pt x="1931" y="53564"/>
                  </a:lnTo>
                  <a:lnTo>
                    <a:pt x="1931" y="65549"/>
                  </a:lnTo>
                  <a:cubicBezTo>
                    <a:pt x="1372" y="65697"/>
                    <a:pt x="953" y="66206"/>
                    <a:pt x="953" y="66806"/>
                  </a:cubicBezTo>
                  <a:cubicBezTo>
                    <a:pt x="953" y="67528"/>
                    <a:pt x="1536" y="68112"/>
                    <a:pt x="2259" y="68112"/>
                  </a:cubicBezTo>
                  <a:cubicBezTo>
                    <a:pt x="2974" y="68112"/>
                    <a:pt x="3565" y="67528"/>
                    <a:pt x="3565" y="66806"/>
                  </a:cubicBezTo>
                  <a:cubicBezTo>
                    <a:pt x="3565" y="66263"/>
                    <a:pt x="3220" y="65795"/>
                    <a:pt x="2744" y="65598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49;p47"/>
            <p:cNvSpPr/>
            <p:nvPr/>
          </p:nvSpPr>
          <p:spPr>
            <a:xfrm>
              <a:off x="2668425" y="2751225"/>
              <a:ext cx="257750" cy="1525575"/>
            </a:xfrm>
            <a:custGeom>
              <a:rect b="b" l="l" r="r" t="t"/>
              <a:pathLst>
                <a:path extrusionOk="0" h="61023" w="10310">
                  <a:moveTo>
                    <a:pt x="1709" y="58485"/>
                  </a:moveTo>
                  <a:lnTo>
                    <a:pt x="1709" y="12272"/>
                  </a:lnTo>
                  <a:lnTo>
                    <a:pt x="10310" y="12272"/>
                  </a:lnTo>
                  <a:lnTo>
                    <a:pt x="10310" y="0"/>
                  </a:lnTo>
                  <a:lnTo>
                    <a:pt x="9488" y="0"/>
                  </a:lnTo>
                  <a:lnTo>
                    <a:pt x="9488" y="11451"/>
                  </a:lnTo>
                  <a:lnTo>
                    <a:pt x="896" y="11451"/>
                  </a:lnTo>
                  <a:lnTo>
                    <a:pt x="896" y="58493"/>
                  </a:lnTo>
                  <a:cubicBezTo>
                    <a:pt x="371" y="58665"/>
                    <a:pt x="1" y="59142"/>
                    <a:pt x="1" y="59725"/>
                  </a:cubicBezTo>
                  <a:cubicBezTo>
                    <a:pt x="1" y="60440"/>
                    <a:pt x="584" y="61023"/>
                    <a:pt x="1299" y="61023"/>
                  </a:cubicBezTo>
                  <a:cubicBezTo>
                    <a:pt x="2022" y="61023"/>
                    <a:pt x="2605" y="60440"/>
                    <a:pt x="2605" y="59725"/>
                  </a:cubicBezTo>
                  <a:cubicBezTo>
                    <a:pt x="2605" y="59142"/>
                    <a:pt x="2227" y="58665"/>
                    <a:pt x="1709" y="58493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50;p47"/>
            <p:cNvSpPr/>
            <p:nvPr/>
          </p:nvSpPr>
          <p:spPr>
            <a:xfrm>
              <a:off x="2746875" y="2751225"/>
              <a:ext cx="267800" cy="1743875"/>
            </a:xfrm>
            <a:custGeom>
              <a:rect b="b" l="l" r="r" t="t"/>
              <a:pathLst>
                <a:path extrusionOk="0" h="69755" w="10712">
                  <a:moveTo>
                    <a:pt x="1717" y="67216"/>
                  </a:moveTo>
                  <a:lnTo>
                    <a:pt x="1717" y="16092"/>
                  </a:lnTo>
                  <a:lnTo>
                    <a:pt x="10712" y="16092"/>
                  </a:lnTo>
                  <a:lnTo>
                    <a:pt x="10712" y="0"/>
                  </a:lnTo>
                  <a:lnTo>
                    <a:pt x="9899" y="0"/>
                  </a:lnTo>
                  <a:lnTo>
                    <a:pt x="9899" y="15270"/>
                  </a:lnTo>
                  <a:lnTo>
                    <a:pt x="896" y="15270"/>
                  </a:lnTo>
                  <a:lnTo>
                    <a:pt x="896" y="67216"/>
                  </a:lnTo>
                  <a:cubicBezTo>
                    <a:pt x="379" y="67389"/>
                    <a:pt x="1" y="67873"/>
                    <a:pt x="1" y="68448"/>
                  </a:cubicBezTo>
                  <a:cubicBezTo>
                    <a:pt x="1" y="69163"/>
                    <a:pt x="584" y="69754"/>
                    <a:pt x="1307" y="69754"/>
                  </a:cubicBezTo>
                  <a:cubicBezTo>
                    <a:pt x="2030" y="69754"/>
                    <a:pt x="2613" y="69163"/>
                    <a:pt x="2613" y="68448"/>
                  </a:cubicBezTo>
                  <a:cubicBezTo>
                    <a:pt x="2613" y="67873"/>
                    <a:pt x="2235" y="67389"/>
                    <a:pt x="1717" y="67216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51;p47"/>
            <p:cNvSpPr/>
            <p:nvPr/>
          </p:nvSpPr>
          <p:spPr>
            <a:xfrm>
              <a:off x="2842375" y="2751225"/>
              <a:ext cx="250750" cy="1627850"/>
            </a:xfrm>
            <a:custGeom>
              <a:rect b="b" l="l" r="r" t="t"/>
              <a:pathLst>
                <a:path extrusionOk="0" h="65114" w="10030">
                  <a:moveTo>
                    <a:pt x="1717" y="62575"/>
                  </a:moveTo>
                  <a:lnTo>
                    <a:pt x="1717" y="20043"/>
                  </a:lnTo>
                  <a:lnTo>
                    <a:pt x="10030" y="20043"/>
                  </a:lnTo>
                  <a:lnTo>
                    <a:pt x="10030" y="0"/>
                  </a:lnTo>
                  <a:lnTo>
                    <a:pt x="9216" y="0"/>
                  </a:lnTo>
                  <a:lnTo>
                    <a:pt x="9216" y="19221"/>
                  </a:lnTo>
                  <a:lnTo>
                    <a:pt x="896" y="19221"/>
                  </a:lnTo>
                  <a:lnTo>
                    <a:pt x="896" y="62575"/>
                  </a:lnTo>
                  <a:cubicBezTo>
                    <a:pt x="378" y="62748"/>
                    <a:pt x="0" y="63232"/>
                    <a:pt x="0" y="63807"/>
                  </a:cubicBezTo>
                  <a:cubicBezTo>
                    <a:pt x="0" y="64530"/>
                    <a:pt x="583" y="65113"/>
                    <a:pt x="1306" y="65113"/>
                  </a:cubicBezTo>
                  <a:cubicBezTo>
                    <a:pt x="2029" y="65113"/>
                    <a:pt x="2612" y="64530"/>
                    <a:pt x="2612" y="63807"/>
                  </a:cubicBezTo>
                  <a:cubicBezTo>
                    <a:pt x="2612" y="63232"/>
                    <a:pt x="2234" y="62748"/>
                    <a:pt x="1717" y="62575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52;p47"/>
            <p:cNvSpPr/>
            <p:nvPr/>
          </p:nvSpPr>
          <p:spPr>
            <a:xfrm>
              <a:off x="3227600" y="2751225"/>
              <a:ext cx="65125" cy="1413050"/>
            </a:xfrm>
            <a:custGeom>
              <a:rect b="b" l="l" r="r" t="t"/>
              <a:pathLst>
                <a:path extrusionOk="0" h="56522" w="2605">
                  <a:moveTo>
                    <a:pt x="1709" y="53992"/>
                  </a:moveTo>
                  <a:lnTo>
                    <a:pt x="1709" y="0"/>
                  </a:lnTo>
                  <a:lnTo>
                    <a:pt x="896" y="0"/>
                  </a:lnTo>
                  <a:lnTo>
                    <a:pt x="896" y="53992"/>
                  </a:lnTo>
                  <a:cubicBezTo>
                    <a:pt x="379" y="54164"/>
                    <a:pt x="1" y="54649"/>
                    <a:pt x="1" y="55224"/>
                  </a:cubicBezTo>
                  <a:cubicBezTo>
                    <a:pt x="1" y="55938"/>
                    <a:pt x="584" y="56521"/>
                    <a:pt x="1307" y="56521"/>
                  </a:cubicBezTo>
                  <a:cubicBezTo>
                    <a:pt x="2022" y="56521"/>
                    <a:pt x="2605" y="55938"/>
                    <a:pt x="2605" y="55224"/>
                  </a:cubicBezTo>
                  <a:cubicBezTo>
                    <a:pt x="2605" y="54649"/>
                    <a:pt x="2235" y="54164"/>
                    <a:pt x="1718" y="53992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53;p47"/>
            <p:cNvSpPr/>
            <p:nvPr/>
          </p:nvSpPr>
          <p:spPr>
            <a:xfrm>
              <a:off x="3295775" y="2751225"/>
              <a:ext cx="65125" cy="1089200"/>
            </a:xfrm>
            <a:custGeom>
              <a:rect b="b" l="l" r="r" t="t"/>
              <a:pathLst>
                <a:path extrusionOk="0" h="43568" w="2605">
                  <a:moveTo>
                    <a:pt x="1709" y="41038"/>
                  </a:moveTo>
                  <a:lnTo>
                    <a:pt x="1709" y="0"/>
                  </a:lnTo>
                  <a:lnTo>
                    <a:pt x="896" y="0"/>
                  </a:lnTo>
                  <a:lnTo>
                    <a:pt x="896" y="41038"/>
                  </a:lnTo>
                  <a:cubicBezTo>
                    <a:pt x="379" y="41210"/>
                    <a:pt x="1" y="41695"/>
                    <a:pt x="1" y="42270"/>
                  </a:cubicBezTo>
                  <a:cubicBezTo>
                    <a:pt x="1" y="42985"/>
                    <a:pt x="584" y="43568"/>
                    <a:pt x="1307" y="43568"/>
                  </a:cubicBezTo>
                  <a:cubicBezTo>
                    <a:pt x="2022" y="43568"/>
                    <a:pt x="2605" y="42985"/>
                    <a:pt x="2605" y="42270"/>
                  </a:cubicBezTo>
                  <a:cubicBezTo>
                    <a:pt x="2605" y="41695"/>
                    <a:pt x="2227" y="41210"/>
                    <a:pt x="1709" y="41038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4" name="Google Shape;154;p47"/>
          <p:cNvSpPr txBox="1"/>
          <p:nvPr>
            <p:ph type="title"/>
          </p:nvPr>
        </p:nvSpPr>
        <p:spPr>
          <a:xfrm>
            <a:off x="713225" y="2109175"/>
            <a:ext cx="41217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5" name="Google Shape;155;p47"/>
          <p:cNvSpPr txBox="1"/>
          <p:nvPr>
            <p:ph idx="2" type="title"/>
          </p:nvPr>
        </p:nvSpPr>
        <p:spPr>
          <a:xfrm>
            <a:off x="713225" y="1155439"/>
            <a:ext cx="11358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156" name="Google Shape;156;p47"/>
          <p:cNvSpPr txBox="1"/>
          <p:nvPr>
            <p:ph idx="1" type="subTitle"/>
          </p:nvPr>
        </p:nvSpPr>
        <p:spPr>
          <a:xfrm>
            <a:off x="713225" y="2966593"/>
            <a:ext cx="41217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74"/>
          <p:cNvSpPr/>
          <p:nvPr/>
        </p:nvSpPr>
        <p:spPr>
          <a:xfrm>
            <a:off x="219475" y="181100"/>
            <a:ext cx="8705100" cy="4781100"/>
          </a:xfrm>
          <a:prstGeom prst="roundRect">
            <a:avLst>
              <a:gd fmla="val 5732" name="adj"/>
            </a:avLst>
          </a:pr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83" name="Google Shape;783;p74"/>
          <p:cNvGrpSpPr/>
          <p:nvPr/>
        </p:nvGrpSpPr>
        <p:grpSpPr>
          <a:xfrm rot="5400000">
            <a:off x="1013602" y="2942922"/>
            <a:ext cx="894897" cy="2922107"/>
            <a:chOff x="6961407" y="2871131"/>
            <a:chExt cx="439278" cy="1434375"/>
          </a:xfrm>
        </p:grpSpPr>
        <p:sp>
          <p:nvSpPr>
            <p:cNvPr id="784" name="Google Shape;784;p74"/>
            <p:cNvSpPr/>
            <p:nvPr/>
          </p:nvSpPr>
          <p:spPr>
            <a:xfrm rot="-5400000">
              <a:off x="6647504" y="3552324"/>
              <a:ext cx="1374825" cy="131536"/>
            </a:xfrm>
            <a:custGeom>
              <a:rect b="b" l="l" r="r" t="t"/>
              <a:pathLst>
                <a:path extrusionOk="0" h="3024" w="31607">
                  <a:moveTo>
                    <a:pt x="31193" y="0"/>
                  </a:moveTo>
                  <a:cubicBezTo>
                    <a:pt x="31079" y="0"/>
                    <a:pt x="30893" y="114"/>
                    <a:pt x="30836" y="300"/>
                  </a:cubicBezTo>
                  <a:lnTo>
                    <a:pt x="17287" y="300"/>
                  </a:lnTo>
                  <a:lnTo>
                    <a:pt x="17287" y="2796"/>
                  </a:lnTo>
                  <a:lnTo>
                    <a:pt x="0" y="2796"/>
                  </a:lnTo>
                  <a:lnTo>
                    <a:pt x="0" y="3024"/>
                  </a:lnTo>
                  <a:lnTo>
                    <a:pt x="17529" y="3024"/>
                  </a:lnTo>
                  <a:lnTo>
                    <a:pt x="17529" y="528"/>
                  </a:lnTo>
                  <a:lnTo>
                    <a:pt x="30836" y="528"/>
                  </a:lnTo>
                  <a:cubicBezTo>
                    <a:pt x="30893" y="656"/>
                    <a:pt x="31079" y="770"/>
                    <a:pt x="31193" y="770"/>
                  </a:cubicBezTo>
                  <a:cubicBezTo>
                    <a:pt x="31435" y="770"/>
                    <a:pt x="31607" y="599"/>
                    <a:pt x="31607" y="414"/>
                  </a:cubicBezTo>
                  <a:cubicBezTo>
                    <a:pt x="31607" y="171"/>
                    <a:pt x="31435" y="0"/>
                    <a:pt x="3119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5" name="Google Shape;785;p74"/>
            <p:cNvSpPr/>
            <p:nvPr/>
          </p:nvSpPr>
          <p:spPr>
            <a:xfrm rot="-5400000">
              <a:off x="6677278" y="3618071"/>
              <a:ext cx="1230283" cy="144586"/>
            </a:xfrm>
            <a:custGeom>
              <a:rect b="b" l="l" r="r" t="t"/>
              <a:pathLst>
                <a:path extrusionOk="0" h="3324" w="28284">
                  <a:moveTo>
                    <a:pt x="27870" y="0"/>
                  </a:moveTo>
                  <a:cubicBezTo>
                    <a:pt x="27741" y="0"/>
                    <a:pt x="27570" y="114"/>
                    <a:pt x="27513" y="228"/>
                  </a:cubicBezTo>
                  <a:lnTo>
                    <a:pt x="16103" y="228"/>
                  </a:lnTo>
                  <a:lnTo>
                    <a:pt x="16103" y="3081"/>
                  </a:lnTo>
                  <a:lnTo>
                    <a:pt x="0" y="3081"/>
                  </a:lnTo>
                  <a:lnTo>
                    <a:pt x="0" y="3324"/>
                  </a:lnTo>
                  <a:lnTo>
                    <a:pt x="16331" y="3324"/>
                  </a:lnTo>
                  <a:lnTo>
                    <a:pt x="16331" y="471"/>
                  </a:lnTo>
                  <a:lnTo>
                    <a:pt x="27513" y="471"/>
                  </a:lnTo>
                  <a:cubicBezTo>
                    <a:pt x="27570" y="656"/>
                    <a:pt x="27741" y="770"/>
                    <a:pt x="27870" y="770"/>
                  </a:cubicBezTo>
                  <a:cubicBezTo>
                    <a:pt x="28098" y="770"/>
                    <a:pt x="28283" y="585"/>
                    <a:pt x="28283" y="357"/>
                  </a:cubicBezTo>
                  <a:cubicBezTo>
                    <a:pt x="28283" y="171"/>
                    <a:pt x="28098" y="0"/>
                    <a:pt x="27870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6" name="Google Shape;786;p74"/>
            <p:cNvSpPr/>
            <p:nvPr/>
          </p:nvSpPr>
          <p:spPr>
            <a:xfrm rot="-5400000">
              <a:off x="6529931" y="3512306"/>
              <a:ext cx="1434374" cy="152024"/>
            </a:xfrm>
            <a:custGeom>
              <a:rect b="b" l="l" r="r" t="t"/>
              <a:pathLst>
                <a:path extrusionOk="0" h="3495" w="32976">
                  <a:moveTo>
                    <a:pt x="32562" y="1"/>
                  </a:moveTo>
                  <a:cubicBezTo>
                    <a:pt x="32448" y="1"/>
                    <a:pt x="32263" y="115"/>
                    <a:pt x="32206" y="286"/>
                  </a:cubicBezTo>
                  <a:lnTo>
                    <a:pt x="14976" y="286"/>
                  </a:lnTo>
                  <a:lnTo>
                    <a:pt x="14976" y="3267"/>
                  </a:lnTo>
                  <a:lnTo>
                    <a:pt x="0" y="3267"/>
                  </a:lnTo>
                  <a:lnTo>
                    <a:pt x="0" y="3495"/>
                  </a:lnTo>
                  <a:lnTo>
                    <a:pt x="15204" y="3495"/>
                  </a:lnTo>
                  <a:lnTo>
                    <a:pt x="15204" y="528"/>
                  </a:lnTo>
                  <a:lnTo>
                    <a:pt x="32206" y="528"/>
                  </a:lnTo>
                  <a:cubicBezTo>
                    <a:pt x="32263" y="642"/>
                    <a:pt x="32448" y="771"/>
                    <a:pt x="32562" y="771"/>
                  </a:cubicBezTo>
                  <a:cubicBezTo>
                    <a:pt x="32805" y="771"/>
                    <a:pt x="32976" y="585"/>
                    <a:pt x="32976" y="414"/>
                  </a:cubicBezTo>
                  <a:cubicBezTo>
                    <a:pt x="32976" y="172"/>
                    <a:pt x="32805" y="1"/>
                    <a:pt x="32562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7" name="Google Shape;787;p74"/>
            <p:cNvSpPr/>
            <p:nvPr/>
          </p:nvSpPr>
          <p:spPr>
            <a:xfrm rot="-5400000">
              <a:off x="6645331" y="3671116"/>
              <a:ext cx="1098138" cy="170641"/>
            </a:xfrm>
            <a:custGeom>
              <a:rect b="b" l="l" r="r" t="t"/>
              <a:pathLst>
                <a:path extrusionOk="0" h="3923" w="25246">
                  <a:moveTo>
                    <a:pt x="24832" y="0"/>
                  </a:moveTo>
                  <a:cubicBezTo>
                    <a:pt x="24718" y="0"/>
                    <a:pt x="24532" y="114"/>
                    <a:pt x="24475" y="285"/>
                  </a:cubicBezTo>
                  <a:lnTo>
                    <a:pt x="13835" y="285"/>
                  </a:lnTo>
                  <a:lnTo>
                    <a:pt x="13835" y="3680"/>
                  </a:lnTo>
                  <a:lnTo>
                    <a:pt x="0" y="3680"/>
                  </a:lnTo>
                  <a:lnTo>
                    <a:pt x="0" y="3923"/>
                  </a:lnTo>
                  <a:lnTo>
                    <a:pt x="14078" y="3923"/>
                  </a:lnTo>
                  <a:lnTo>
                    <a:pt x="14078" y="528"/>
                  </a:lnTo>
                  <a:lnTo>
                    <a:pt x="24475" y="528"/>
                  </a:lnTo>
                  <a:cubicBezTo>
                    <a:pt x="24532" y="642"/>
                    <a:pt x="24718" y="770"/>
                    <a:pt x="24832" y="770"/>
                  </a:cubicBezTo>
                  <a:cubicBezTo>
                    <a:pt x="25074" y="770"/>
                    <a:pt x="25245" y="585"/>
                    <a:pt x="25245" y="414"/>
                  </a:cubicBezTo>
                  <a:cubicBezTo>
                    <a:pt x="25245" y="171"/>
                    <a:pt x="25074" y="0"/>
                    <a:pt x="2483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8" name="Google Shape;788;p74"/>
            <p:cNvSpPr/>
            <p:nvPr/>
          </p:nvSpPr>
          <p:spPr>
            <a:xfrm rot="-5400000">
              <a:off x="6506661" y="3582076"/>
              <a:ext cx="1284264" cy="162594"/>
            </a:xfrm>
            <a:custGeom>
              <a:rect b="b" l="l" r="r" t="t"/>
              <a:pathLst>
                <a:path extrusionOk="0" h="3738" w="29525">
                  <a:moveTo>
                    <a:pt x="29111" y="1"/>
                  </a:moveTo>
                  <a:cubicBezTo>
                    <a:pt x="28996" y="1"/>
                    <a:pt x="28811" y="115"/>
                    <a:pt x="28754" y="300"/>
                  </a:cubicBezTo>
                  <a:lnTo>
                    <a:pt x="12708" y="300"/>
                  </a:lnTo>
                  <a:lnTo>
                    <a:pt x="12708" y="3509"/>
                  </a:lnTo>
                  <a:lnTo>
                    <a:pt x="0" y="3509"/>
                  </a:lnTo>
                  <a:lnTo>
                    <a:pt x="0" y="3737"/>
                  </a:lnTo>
                  <a:lnTo>
                    <a:pt x="12951" y="3737"/>
                  </a:lnTo>
                  <a:lnTo>
                    <a:pt x="12951" y="528"/>
                  </a:lnTo>
                  <a:lnTo>
                    <a:pt x="28754" y="528"/>
                  </a:lnTo>
                  <a:cubicBezTo>
                    <a:pt x="28811" y="657"/>
                    <a:pt x="28996" y="771"/>
                    <a:pt x="29111" y="771"/>
                  </a:cubicBezTo>
                  <a:cubicBezTo>
                    <a:pt x="29353" y="771"/>
                    <a:pt x="29524" y="600"/>
                    <a:pt x="29524" y="414"/>
                  </a:cubicBezTo>
                  <a:cubicBezTo>
                    <a:pt x="29524" y="172"/>
                    <a:pt x="29353" y="1"/>
                    <a:pt x="29111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9" name="Google Shape;789;p74"/>
            <p:cNvSpPr/>
            <p:nvPr/>
          </p:nvSpPr>
          <p:spPr>
            <a:xfrm rot="-5400000">
              <a:off x="6617711" y="3742147"/>
              <a:ext cx="953596" cy="173120"/>
            </a:xfrm>
            <a:custGeom>
              <a:rect b="b" l="l" r="r" t="t"/>
              <a:pathLst>
                <a:path extrusionOk="0" h="3980" w="21923">
                  <a:moveTo>
                    <a:pt x="21566" y="0"/>
                  </a:moveTo>
                  <a:cubicBezTo>
                    <a:pt x="21394" y="0"/>
                    <a:pt x="21209" y="114"/>
                    <a:pt x="21209" y="300"/>
                  </a:cubicBezTo>
                  <a:lnTo>
                    <a:pt x="11168" y="300"/>
                  </a:lnTo>
                  <a:lnTo>
                    <a:pt x="11168" y="3752"/>
                  </a:lnTo>
                  <a:lnTo>
                    <a:pt x="0" y="3752"/>
                  </a:lnTo>
                  <a:lnTo>
                    <a:pt x="0" y="3980"/>
                  </a:lnTo>
                  <a:lnTo>
                    <a:pt x="11410" y="3980"/>
                  </a:lnTo>
                  <a:lnTo>
                    <a:pt x="11410" y="542"/>
                  </a:lnTo>
                  <a:lnTo>
                    <a:pt x="21209" y="542"/>
                  </a:lnTo>
                  <a:cubicBezTo>
                    <a:pt x="21209" y="656"/>
                    <a:pt x="21394" y="771"/>
                    <a:pt x="21566" y="771"/>
                  </a:cubicBezTo>
                  <a:cubicBezTo>
                    <a:pt x="21751" y="771"/>
                    <a:pt x="21922" y="599"/>
                    <a:pt x="21922" y="414"/>
                  </a:cubicBezTo>
                  <a:cubicBezTo>
                    <a:pt x="21922" y="186"/>
                    <a:pt x="21751" y="0"/>
                    <a:pt x="2156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0" name="Google Shape;790;p74"/>
            <p:cNvSpPr/>
            <p:nvPr/>
          </p:nvSpPr>
          <p:spPr>
            <a:xfrm rot="-5400000">
              <a:off x="6516884" y="3690342"/>
              <a:ext cx="1059686" cy="170641"/>
            </a:xfrm>
            <a:custGeom>
              <a:rect b="b" l="l" r="r" t="t"/>
              <a:pathLst>
                <a:path extrusionOk="0" h="3923" w="24362">
                  <a:moveTo>
                    <a:pt x="24004" y="1"/>
                  </a:moveTo>
                  <a:cubicBezTo>
                    <a:pt x="23819" y="1"/>
                    <a:pt x="23648" y="115"/>
                    <a:pt x="23648" y="300"/>
                  </a:cubicBezTo>
                  <a:lnTo>
                    <a:pt x="10098" y="300"/>
                  </a:lnTo>
                  <a:lnTo>
                    <a:pt x="10098" y="3680"/>
                  </a:lnTo>
                  <a:lnTo>
                    <a:pt x="0" y="3680"/>
                  </a:lnTo>
                  <a:lnTo>
                    <a:pt x="0" y="3923"/>
                  </a:lnTo>
                  <a:lnTo>
                    <a:pt x="10341" y="3923"/>
                  </a:lnTo>
                  <a:lnTo>
                    <a:pt x="10341" y="543"/>
                  </a:lnTo>
                  <a:lnTo>
                    <a:pt x="23648" y="543"/>
                  </a:lnTo>
                  <a:cubicBezTo>
                    <a:pt x="23648" y="657"/>
                    <a:pt x="23819" y="771"/>
                    <a:pt x="24004" y="771"/>
                  </a:cubicBezTo>
                  <a:cubicBezTo>
                    <a:pt x="24176" y="771"/>
                    <a:pt x="24361" y="600"/>
                    <a:pt x="24361" y="414"/>
                  </a:cubicBezTo>
                  <a:cubicBezTo>
                    <a:pt x="24361" y="186"/>
                    <a:pt x="24176" y="1"/>
                    <a:pt x="2400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91" name="Google Shape;791;p74"/>
          <p:cNvGrpSpPr/>
          <p:nvPr/>
        </p:nvGrpSpPr>
        <p:grpSpPr>
          <a:xfrm rot="-5400000">
            <a:off x="7956784" y="-950084"/>
            <a:ext cx="947980" cy="3517489"/>
            <a:chOff x="4128096" y="2589446"/>
            <a:chExt cx="465335" cy="1726630"/>
          </a:xfrm>
        </p:grpSpPr>
        <p:sp>
          <p:nvSpPr>
            <p:cNvPr id="792" name="Google Shape;792;p74"/>
            <p:cNvSpPr/>
            <p:nvPr/>
          </p:nvSpPr>
          <p:spPr>
            <a:xfrm rot="-5400000">
              <a:off x="4350516" y="3592343"/>
              <a:ext cx="447328" cy="38495"/>
            </a:xfrm>
            <a:custGeom>
              <a:rect b="b" l="l" r="r" t="t"/>
              <a:pathLst>
                <a:path extrusionOk="0" h="885" w="10284">
                  <a:moveTo>
                    <a:pt x="9927" y="0"/>
                  </a:moveTo>
                  <a:cubicBezTo>
                    <a:pt x="9742" y="0"/>
                    <a:pt x="9628" y="114"/>
                    <a:pt x="9571" y="242"/>
                  </a:cubicBezTo>
                  <a:lnTo>
                    <a:pt x="0" y="242"/>
                  </a:lnTo>
                  <a:lnTo>
                    <a:pt x="0" y="884"/>
                  </a:lnTo>
                  <a:lnTo>
                    <a:pt x="243" y="884"/>
                  </a:lnTo>
                  <a:lnTo>
                    <a:pt x="243" y="471"/>
                  </a:lnTo>
                  <a:lnTo>
                    <a:pt x="9571" y="471"/>
                  </a:lnTo>
                  <a:cubicBezTo>
                    <a:pt x="9628" y="656"/>
                    <a:pt x="9742" y="770"/>
                    <a:pt x="9927" y="770"/>
                  </a:cubicBezTo>
                  <a:cubicBezTo>
                    <a:pt x="10155" y="770"/>
                    <a:pt x="10284" y="599"/>
                    <a:pt x="10284" y="357"/>
                  </a:cubicBezTo>
                  <a:cubicBezTo>
                    <a:pt x="10284" y="171"/>
                    <a:pt x="10155" y="0"/>
                    <a:pt x="9927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3" name="Google Shape;793;p74"/>
            <p:cNvSpPr/>
            <p:nvPr/>
          </p:nvSpPr>
          <p:spPr>
            <a:xfrm rot="-5400000">
              <a:off x="4258650" y="2857151"/>
              <a:ext cx="602484" cy="67073"/>
            </a:xfrm>
            <a:custGeom>
              <a:rect b="b" l="l" r="r" t="t"/>
              <a:pathLst>
                <a:path extrusionOk="0" h="1542" w="13851">
                  <a:moveTo>
                    <a:pt x="13494" y="1"/>
                  </a:moveTo>
                  <a:cubicBezTo>
                    <a:pt x="13322" y="1"/>
                    <a:pt x="13137" y="58"/>
                    <a:pt x="13137" y="243"/>
                  </a:cubicBezTo>
                  <a:lnTo>
                    <a:pt x="1" y="243"/>
                  </a:lnTo>
                  <a:lnTo>
                    <a:pt x="1" y="1541"/>
                  </a:lnTo>
                  <a:lnTo>
                    <a:pt x="243" y="1541"/>
                  </a:lnTo>
                  <a:lnTo>
                    <a:pt x="243" y="472"/>
                  </a:lnTo>
                  <a:lnTo>
                    <a:pt x="13137" y="472"/>
                  </a:lnTo>
                  <a:cubicBezTo>
                    <a:pt x="13137" y="600"/>
                    <a:pt x="13322" y="714"/>
                    <a:pt x="13494" y="714"/>
                  </a:cubicBezTo>
                  <a:cubicBezTo>
                    <a:pt x="13679" y="714"/>
                    <a:pt x="13850" y="543"/>
                    <a:pt x="13850" y="357"/>
                  </a:cubicBezTo>
                  <a:cubicBezTo>
                    <a:pt x="13850" y="115"/>
                    <a:pt x="13679" y="1"/>
                    <a:pt x="1349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4" name="Google Shape;794;p74"/>
            <p:cNvSpPr/>
            <p:nvPr/>
          </p:nvSpPr>
          <p:spPr>
            <a:xfrm rot="-5400000">
              <a:off x="4342753" y="2990231"/>
              <a:ext cx="395827" cy="105525"/>
            </a:xfrm>
            <a:custGeom>
              <a:rect b="b" l="l" r="r" t="t"/>
              <a:pathLst>
                <a:path extrusionOk="0" h="2426" w="9100">
                  <a:moveTo>
                    <a:pt x="8686" y="1"/>
                  </a:moveTo>
                  <a:cubicBezTo>
                    <a:pt x="8558" y="1"/>
                    <a:pt x="8387" y="115"/>
                    <a:pt x="8330" y="229"/>
                  </a:cubicBezTo>
                  <a:lnTo>
                    <a:pt x="0" y="229"/>
                  </a:lnTo>
                  <a:lnTo>
                    <a:pt x="0" y="2425"/>
                  </a:lnTo>
                  <a:lnTo>
                    <a:pt x="243" y="2425"/>
                  </a:lnTo>
                  <a:lnTo>
                    <a:pt x="243" y="471"/>
                  </a:lnTo>
                  <a:lnTo>
                    <a:pt x="8330" y="471"/>
                  </a:lnTo>
                  <a:cubicBezTo>
                    <a:pt x="8387" y="642"/>
                    <a:pt x="8558" y="771"/>
                    <a:pt x="8686" y="771"/>
                  </a:cubicBezTo>
                  <a:cubicBezTo>
                    <a:pt x="8914" y="771"/>
                    <a:pt x="9100" y="585"/>
                    <a:pt x="9100" y="357"/>
                  </a:cubicBezTo>
                  <a:cubicBezTo>
                    <a:pt x="9100" y="172"/>
                    <a:pt x="8914" y="1"/>
                    <a:pt x="8686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5" name="Google Shape;795;p74"/>
            <p:cNvSpPr/>
            <p:nvPr/>
          </p:nvSpPr>
          <p:spPr>
            <a:xfrm rot="-5400000">
              <a:off x="4236967" y="2935946"/>
              <a:ext cx="565859" cy="147065"/>
            </a:xfrm>
            <a:custGeom>
              <a:rect b="b" l="l" r="r" t="t"/>
              <a:pathLst>
                <a:path extrusionOk="0" h="3381" w="13009">
                  <a:moveTo>
                    <a:pt x="12594" y="0"/>
                  </a:moveTo>
                  <a:cubicBezTo>
                    <a:pt x="12480" y="0"/>
                    <a:pt x="12295" y="114"/>
                    <a:pt x="12238" y="242"/>
                  </a:cubicBezTo>
                  <a:lnTo>
                    <a:pt x="0" y="242"/>
                  </a:lnTo>
                  <a:lnTo>
                    <a:pt x="0" y="3380"/>
                  </a:lnTo>
                  <a:lnTo>
                    <a:pt x="243" y="3380"/>
                  </a:lnTo>
                  <a:lnTo>
                    <a:pt x="243" y="471"/>
                  </a:lnTo>
                  <a:lnTo>
                    <a:pt x="12238" y="471"/>
                  </a:lnTo>
                  <a:cubicBezTo>
                    <a:pt x="12295" y="656"/>
                    <a:pt x="12480" y="770"/>
                    <a:pt x="12594" y="770"/>
                  </a:cubicBezTo>
                  <a:cubicBezTo>
                    <a:pt x="12837" y="770"/>
                    <a:pt x="13008" y="599"/>
                    <a:pt x="13008" y="357"/>
                  </a:cubicBezTo>
                  <a:cubicBezTo>
                    <a:pt x="13008" y="171"/>
                    <a:pt x="12837" y="0"/>
                    <a:pt x="12594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6" name="Google Shape;796;p74"/>
            <p:cNvSpPr/>
            <p:nvPr/>
          </p:nvSpPr>
          <p:spPr>
            <a:xfrm rot="-5400000">
              <a:off x="4284728" y="3027769"/>
              <a:ext cx="421317" cy="196087"/>
            </a:xfrm>
            <a:custGeom>
              <a:rect b="b" l="l" r="r" t="t"/>
              <a:pathLst>
                <a:path extrusionOk="0" h="4508" w="9686">
                  <a:moveTo>
                    <a:pt x="9329" y="0"/>
                  </a:moveTo>
                  <a:cubicBezTo>
                    <a:pt x="9157" y="0"/>
                    <a:pt x="8972" y="114"/>
                    <a:pt x="8972" y="300"/>
                  </a:cubicBezTo>
                  <a:lnTo>
                    <a:pt x="1" y="300"/>
                  </a:lnTo>
                  <a:lnTo>
                    <a:pt x="1" y="4507"/>
                  </a:lnTo>
                  <a:lnTo>
                    <a:pt x="243" y="4507"/>
                  </a:lnTo>
                  <a:lnTo>
                    <a:pt x="243" y="528"/>
                  </a:lnTo>
                  <a:lnTo>
                    <a:pt x="8972" y="528"/>
                  </a:lnTo>
                  <a:cubicBezTo>
                    <a:pt x="8972" y="656"/>
                    <a:pt x="9157" y="770"/>
                    <a:pt x="9329" y="770"/>
                  </a:cubicBezTo>
                  <a:cubicBezTo>
                    <a:pt x="9514" y="770"/>
                    <a:pt x="9685" y="585"/>
                    <a:pt x="9685" y="414"/>
                  </a:cubicBezTo>
                  <a:cubicBezTo>
                    <a:pt x="9685" y="171"/>
                    <a:pt x="9514" y="0"/>
                    <a:pt x="9329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7" name="Google Shape;797;p74"/>
            <p:cNvSpPr/>
            <p:nvPr/>
          </p:nvSpPr>
          <p:spPr>
            <a:xfrm rot="-5400000">
              <a:off x="3936988" y="3222875"/>
              <a:ext cx="1067777" cy="245108"/>
            </a:xfrm>
            <a:custGeom>
              <a:rect b="b" l="l" r="r" t="t"/>
              <a:pathLst>
                <a:path extrusionOk="0" h="5635" w="24548">
                  <a:moveTo>
                    <a:pt x="24190" y="0"/>
                  </a:moveTo>
                  <a:cubicBezTo>
                    <a:pt x="24005" y="0"/>
                    <a:pt x="23834" y="115"/>
                    <a:pt x="23834" y="229"/>
                  </a:cubicBezTo>
                  <a:lnTo>
                    <a:pt x="11525" y="229"/>
                  </a:lnTo>
                  <a:lnTo>
                    <a:pt x="11525" y="4151"/>
                  </a:lnTo>
                  <a:lnTo>
                    <a:pt x="1" y="4151"/>
                  </a:lnTo>
                  <a:lnTo>
                    <a:pt x="1" y="5634"/>
                  </a:lnTo>
                  <a:lnTo>
                    <a:pt x="243" y="5634"/>
                  </a:lnTo>
                  <a:lnTo>
                    <a:pt x="243" y="4393"/>
                  </a:lnTo>
                  <a:lnTo>
                    <a:pt x="11768" y="4393"/>
                  </a:lnTo>
                  <a:lnTo>
                    <a:pt x="11768" y="471"/>
                  </a:lnTo>
                  <a:lnTo>
                    <a:pt x="23834" y="471"/>
                  </a:lnTo>
                  <a:cubicBezTo>
                    <a:pt x="23834" y="642"/>
                    <a:pt x="24005" y="771"/>
                    <a:pt x="24190" y="771"/>
                  </a:cubicBezTo>
                  <a:cubicBezTo>
                    <a:pt x="24362" y="771"/>
                    <a:pt x="24547" y="585"/>
                    <a:pt x="24547" y="357"/>
                  </a:cubicBezTo>
                  <a:cubicBezTo>
                    <a:pt x="24547" y="172"/>
                    <a:pt x="24362" y="0"/>
                    <a:pt x="24190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8" name="Google Shape;798;p74"/>
            <p:cNvSpPr/>
            <p:nvPr/>
          </p:nvSpPr>
          <p:spPr>
            <a:xfrm rot="-5400000">
              <a:off x="3583049" y="3406216"/>
              <a:ext cx="1613105" cy="206613"/>
            </a:xfrm>
            <a:custGeom>
              <a:rect b="b" l="l" r="r" t="t"/>
              <a:pathLst>
                <a:path extrusionOk="0" h="4750" w="37085">
                  <a:moveTo>
                    <a:pt x="36670" y="0"/>
                  </a:moveTo>
                  <a:cubicBezTo>
                    <a:pt x="36542" y="0"/>
                    <a:pt x="36371" y="114"/>
                    <a:pt x="36314" y="228"/>
                  </a:cubicBezTo>
                  <a:lnTo>
                    <a:pt x="20325" y="228"/>
                  </a:lnTo>
                  <a:lnTo>
                    <a:pt x="20325" y="4507"/>
                  </a:lnTo>
                  <a:lnTo>
                    <a:pt x="1" y="4507"/>
                  </a:lnTo>
                  <a:lnTo>
                    <a:pt x="1" y="4750"/>
                  </a:lnTo>
                  <a:lnTo>
                    <a:pt x="20568" y="4750"/>
                  </a:lnTo>
                  <a:lnTo>
                    <a:pt x="20568" y="471"/>
                  </a:lnTo>
                  <a:lnTo>
                    <a:pt x="36314" y="471"/>
                  </a:lnTo>
                  <a:cubicBezTo>
                    <a:pt x="36371" y="642"/>
                    <a:pt x="36542" y="713"/>
                    <a:pt x="36670" y="713"/>
                  </a:cubicBezTo>
                  <a:cubicBezTo>
                    <a:pt x="36899" y="713"/>
                    <a:pt x="37084" y="585"/>
                    <a:pt x="37084" y="357"/>
                  </a:cubicBezTo>
                  <a:cubicBezTo>
                    <a:pt x="37084" y="171"/>
                    <a:pt x="36899" y="0"/>
                    <a:pt x="36670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9" name="Google Shape;799;p74"/>
            <p:cNvSpPr/>
            <p:nvPr/>
          </p:nvSpPr>
          <p:spPr>
            <a:xfrm rot="-5400000">
              <a:off x="3683572" y="3550758"/>
              <a:ext cx="1318409" cy="212224"/>
            </a:xfrm>
            <a:custGeom>
              <a:rect b="b" l="l" r="r" t="t"/>
              <a:pathLst>
                <a:path extrusionOk="0" h="4879" w="30310">
                  <a:moveTo>
                    <a:pt x="29896" y="0"/>
                  </a:moveTo>
                  <a:cubicBezTo>
                    <a:pt x="29767" y="0"/>
                    <a:pt x="29596" y="71"/>
                    <a:pt x="29539" y="243"/>
                  </a:cubicBezTo>
                  <a:lnTo>
                    <a:pt x="18956" y="243"/>
                  </a:lnTo>
                  <a:lnTo>
                    <a:pt x="18956" y="4636"/>
                  </a:lnTo>
                  <a:lnTo>
                    <a:pt x="1" y="4636"/>
                  </a:lnTo>
                  <a:lnTo>
                    <a:pt x="1" y="4878"/>
                  </a:lnTo>
                  <a:lnTo>
                    <a:pt x="19198" y="4878"/>
                  </a:lnTo>
                  <a:lnTo>
                    <a:pt x="19198" y="485"/>
                  </a:lnTo>
                  <a:lnTo>
                    <a:pt x="29539" y="485"/>
                  </a:lnTo>
                  <a:cubicBezTo>
                    <a:pt x="29596" y="599"/>
                    <a:pt x="29767" y="713"/>
                    <a:pt x="29896" y="713"/>
                  </a:cubicBezTo>
                  <a:cubicBezTo>
                    <a:pt x="30124" y="713"/>
                    <a:pt x="30309" y="542"/>
                    <a:pt x="30309" y="357"/>
                  </a:cubicBezTo>
                  <a:cubicBezTo>
                    <a:pt x="30309" y="129"/>
                    <a:pt x="30124" y="0"/>
                    <a:pt x="2989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0" name="Google Shape;800;p74"/>
            <p:cNvSpPr/>
            <p:nvPr/>
          </p:nvSpPr>
          <p:spPr>
            <a:xfrm rot="-5400000">
              <a:off x="3890469" y="3910287"/>
              <a:ext cx="679996" cy="131580"/>
            </a:xfrm>
            <a:custGeom>
              <a:rect b="b" l="l" r="r" t="t"/>
              <a:pathLst>
                <a:path extrusionOk="0" h="3025" w="15633">
                  <a:moveTo>
                    <a:pt x="15219" y="1"/>
                  </a:moveTo>
                  <a:cubicBezTo>
                    <a:pt x="15034" y="1"/>
                    <a:pt x="14863" y="115"/>
                    <a:pt x="14863" y="357"/>
                  </a:cubicBezTo>
                  <a:cubicBezTo>
                    <a:pt x="14863" y="528"/>
                    <a:pt x="14977" y="714"/>
                    <a:pt x="15219" y="714"/>
                  </a:cubicBezTo>
                  <a:lnTo>
                    <a:pt x="15219" y="2796"/>
                  </a:lnTo>
                  <a:lnTo>
                    <a:pt x="1" y="2796"/>
                  </a:lnTo>
                  <a:lnTo>
                    <a:pt x="1" y="3024"/>
                  </a:lnTo>
                  <a:lnTo>
                    <a:pt x="15447" y="3024"/>
                  </a:lnTo>
                  <a:lnTo>
                    <a:pt x="15447" y="657"/>
                  </a:lnTo>
                  <a:cubicBezTo>
                    <a:pt x="15504" y="585"/>
                    <a:pt x="15633" y="471"/>
                    <a:pt x="15633" y="357"/>
                  </a:cubicBezTo>
                  <a:cubicBezTo>
                    <a:pt x="15633" y="115"/>
                    <a:pt x="15447" y="1"/>
                    <a:pt x="15219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1" name="Google Shape;801;p74"/>
            <p:cNvSpPr/>
            <p:nvPr/>
          </p:nvSpPr>
          <p:spPr>
            <a:xfrm rot="-5400000">
              <a:off x="3593294" y="3509501"/>
              <a:ext cx="1400924" cy="212224"/>
            </a:xfrm>
            <a:custGeom>
              <a:rect b="b" l="l" r="r" t="t"/>
              <a:pathLst>
                <a:path extrusionOk="0" h="4879" w="32207">
                  <a:moveTo>
                    <a:pt x="31850" y="0"/>
                  </a:moveTo>
                  <a:cubicBezTo>
                    <a:pt x="31678" y="0"/>
                    <a:pt x="31493" y="57"/>
                    <a:pt x="31493" y="243"/>
                  </a:cubicBezTo>
                  <a:lnTo>
                    <a:pt x="17715" y="243"/>
                  </a:lnTo>
                  <a:lnTo>
                    <a:pt x="17715" y="4636"/>
                  </a:lnTo>
                  <a:lnTo>
                    <a:pt x="1" y="4636"/>
                  </a:lnTo>
                  <a:lnTo>
                    <a:pt x="1" y="4878"/>
                  </a:lnTo>
                  <a:lnTo>
                    <a:pt x="17943" y="4878"/>
                  </a:lnTo>
                  <a:lnTo>
                    <a:pt x="17943" y="485"/>
                  </a:lnTo>
                  <a:lnTo>
                    <a:pt x="31493" y="485"/>
                  </a:lnTo>
                  <a:cubicBezTo>
                    <a:pt x="31493" y="599"/>
                    <a:pt x="31678" y="714"/>
                    <a:pt x="31850" y="714"/>
                  </a:cubicBezTo>
                  <a:cubicBezTo>
                    <a:pt x="32035" y="714"/>
                    <a:pt x="32206" y="542"/>
                    <a:pt x="32206" y="357"/>
                  </a:cubicBezTo>
                  <a:cubicBezTo>
                    <a:pt x="32206" y="129"/>
                    <a:pt x="32035" y="0"/>
                    <a:pt x="31850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2" name="Google Shape;802;p74"/>
            <p:cNvSpPr/>
            <p:nvPr/>
          </p:nvSpPr>
          <p:spPr>
            <a:xfrm rot="-5400000">
              <a:off x="3468913" y="3442188"/>
              <a:ext cx="1533069" cy="214704"/>
            </a:xfrm>
            <a:custGeom>
              <a:rect b="b" l="l" r="r" t="t"/>
              <a:pathLst>
                <a:path extrusionOk="0" h="4936" w="35245">
                  <a:moveTo>
                    <a:pt x="34831" y="0"/>
                  </a:moveTo>
                  <a:cubicBezTo>
                    <a:pt x="34702" y="0"/>
                    <a:pt x="34531" y="71"/>
                    <a:pt x="34474" y="243"/>
                  </a:cubicBezTo>
                  <a:lnTo>
                    <a:pt x="16403" y="243"/>
                  </a:lnTo>
                  <a:lnTo>
                    <a:pt x="16403" y="4707"/>
                  </a:lnTo>
                  <a:lnTo>
                    <a:pt x="1" y="4707"/>
                  </a:lnTo>
                  <a:lnTo>
                    <a:pt x="1" y="4935"/>
                  </a:lnTo>
                  <a:lnTo>
                    <a:pt x="16645" y="4935"/>
                  </a:lnTo>
                  <a:lnTo>
                    <a:pt x="16645" y="485"/>
                  </a:lnTo>
                  <a:lnTo>
                    <a:pt x="34474" y="485"/>
                  </a:lnTo>
                  <a:cubicBezTo>
                    <a:pt x="34531" y="599"/>
                    <a:pt x="34702" y="713"/>
                    <a:pt x="34831" y="713"/>
                  </a:cubicBezTo>
                  <a:cubicBezTo>
                    <a:pt x="35059" y="713"/>
                    <a:pt x="35244" y="542"/>
                    <a:pt x="35244" y="357"/>
                  </a:cubicBezTo>
                  <a:cubicBezTo>
                    <a:pt x="35244" y="129"/>
                    <a:pt x="35059" y="0"/>
                    <a:pt x="34831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75"/>
          <p:cNvSpPr/>
          <p:nvPr/>
        </p:nvSpPr>
        <p:spPr>
          <a:xfrm>
            <a:off x="219475" y="181100"/>
            <a:ext cx="8705100" cy="4781100"/>
          </a:xfrm>
          <a:prstGeom prst="roundRect">
            <a:avLst>
              <a:gd fmla="val 5732" name="adj"/>
            </a:avLst>
          </a:pr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05" name="Google Shape;805;p75"/>
          <p:cNvGrpSpPr/>
          <p:nvPr/>
        </p:nvGrpSpPr>
        <p:grpSpPr>
          <a:xfrm rot="10800000">
            <a:off x="402247" y="-1174644"/>
            <a:ext cx="621972" cy="2700928"/>
            <a:chOff x="4792514" y="2979701"/>
            <a:chExt cx="305307" cy="1325804"/>
          </a:xfrm>
        </p:grpSpPr>
        <p:sp>
          <p:nvSpPr>
            <p:cNvPr id="806" name="Google Shape;806;p75"/>
            <p:cNvSpPr/>
            <p:nvPr/>
          </p:nvSpPr>
          <p:spPr>
            <a:xfrm rot="-5400000">
              <a:off x="4409125" y="3616809"/>
              <a:ext cx="1266256" cy="111136"/>
            </a:xfrm>
            <a:custGeom>
              <a:rect b="b" l="l" r="r" t="t"/>
              <a:pathLst>
                <a:path extrusionOk="0" h="2555" w="29111">
                  <a:moveTo>
                    <a:pt x="0" y="1"/>
                  </a:moveTo>
                  <a:lnTo>
                    <a:pt x="0" y="229"/>
                  </a:lnTo>
                  <a:lnTo>
                    <a:pt x="15803" y="229"/>
                  </a:lnTo>
                  <a:lnTo>
                    <a:pt x="18114" y="2554"/>
                  </a:lnTo>
                  <a:lnTo>
                    <a:pt x="23462" y="2554"/>
                  </a:lnTo>
                  <a:lnTo>
                    <a:pt x="24775" y="1185"/>
                  </a:lnTo>
                  <a:lnTo>
                    <a:pt x="28397" y="1185"/>
                  </a:lnTo>
                  <a:cubicBezTo>
                    <a:pt x="28397" y="1370"/>
                    <a:pt x="28583" y="1484"/>
                    <a:pt x="28754" y="1484"/>
                  </a:cubicBezTo>
                  <a:cubicBezTo>
                    <a:pt x="28939" y="1484"/>
                    <a:pt x="29111" y="1299"/>
                    <a:pt x="29111" y="1128"/>
                  </a:cubicBezTo>
                  <a:cubicBezTo>
                    <a:pt x="29111" y="885"/>
                    <a:pt x="28939" y="714"/>
                    <a:pt x="28754" y="714"/>
                  </a:cubicBezTo>
                  <a:cubicBezTo>
                    <a:pt x="28583" y="714"/>
                    <a:pt x="28454" y="828"/>
                    <a:pt x="28397" y="942"/>
                  </a:cubicBezTo>
                  <a:lnTo>
                    <a:pt x="24718" y="942"/>
                  </a:lnTo>
                  <a:lnTo>
                    <a:pt x="23405" y="2312"/>
                  </a:lnTo>
                  <a:lnTo>
                    <a:pt x="18242" y="2312"/>
                  </a:lnTo>
                  <a:lnTo>
                    <a:pt x="1591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7" name="Google Shape;807;p75"/>
            <p:cNvSpPr/>
            <p:nvPr/>
          </p:nvSpPr>
          <p:spPr>
            <a:xfrm rot="-5400000">
              <a:off x="4335310" y="3589536"/>
              <a:ext cx="1325804" cy="106134"/>
            </a:xfrm>
            <a:custGeom>
              <a:rect b="b" l="l" r="r" t="t"/>
              <a:pathLst>
                <a:path extrusionOk="0" h="2440" w="30480">
                  <a:moveTo>
                    <a:pt x="0" y="0"/>
                  </a:moveTo>
                  <a:lnTo>
                    <a:pt x="0" y="243"/>
                  </a:lnTo>
                  <a:lnTo>
                    <a:pt x="16459" y="243"/>
                  </a:lnTo>
                  <a:lnTo>
                    <a:pt x="18656" y="2439"/>
                  </a:lnTo>
                  <a:lnTo>
                    <a:pt x="22878" y="2439"/>
                  </a:lnTo>
                  <a:lnTo>
                    <a:pt x="24361" y="899"/>
                  </a:lnTo>
                  <a:lnTo>
                    <a:pt x="29767" y="899"/>
                  </a:lnTo>
                  <a:cubicBezTo>
                    <a:pt x="29824" y="1013"/>
                    <a:pt x="29952" y="1127"/>
                    <a:pt x="30066" y="1127"/>
                  </a:cubicBezTo>
                  <a:cubicBezTo>
                    <a:pt x="30309" y="1127"/>
                    <a:pt x="30480" y="956"/>
                    <a:pt x="30480" y="771"/>
                  </a:cubicBezTo>
                  <a:cubicBezTo>
                    <a:pt x="30480" y="542"/>
                    <a:pt x="30309" y="357"/>
                    <a:pt x="30066" y="357"/>
                  </a:cubicBezTo>
                  <a:cubicBezTo>
                    <a:pt x="29881" y="357"/>
                    <a:pt x="29767" y="471"/>
                    <a:pt x="29710" y="656"/>
                  </a:cubicBezTo>
                  <a:lnTo>
                    <a:pt x="24247" y="656"/>
                  </a:lnTo>
                  <a:lnTo>
                    <a:pt x="22749" y="2197"/>
                  </a:lnTo>
                  <a:lnTo>
                    <a:pt x="18770" y="2197"/>
                  </a:lnTo>
                  <a:lnTo>
                    <a:pt x="16574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8" name="Google Shape;808;p75"/>
            <p:cNvSpPr/>
            <p:nvPr/>
          </p:nvSpPr>
          <p:spPr>
            <a:xfrm rot="-5400000">
              <a:off x="4348012" y="3656827"/>
              <a:ext cx="1196790" cy="100566"/>
            </a:xfrm>
            <a:custGeom>
              <a:rect b="b" l="l" r="r" t="t"/>
              <a:pathLst>
                <a:path extrusionOk="0" h="2312" w="27514">
                  <a:moveTo>
                    <a:pt x="27157" y="1"/>
                  </a:moveTo>
                  <a:cubicBezTo>
                    <a:pt x="26971" y="1"/>
                    <a:pt x="26857" y="115"/>
                    <a:pt x="26800" y="300"/>
                  </a:cubicBezTo>
                  <a:lnTo>
                    <a:pt x="23890" y="300"/>
                  </a:lnTo>
                  <a:lnTo>
                    <a:pt x="22165" y="2083"/>
                  </a:lnTo>
                  <a:lnTo>
                    <a:pt x="19612" y="2083"/>
                  </a:lnTo>
                  <a:lnTo>
                    <a:pt x="17643" y="115"/>
                  </a:lnTo>
                  <a:lnTo>
                    <a:pt x="0" y="115"/>
                  </a:lnTo>
                  <a:lnTo>
                    <a:pt x="0" y="357"/>
                  </a:lnTo>
                  <a:lnTo>
                    <a:pt x="17586" y="357"/>
                  </a:lnTo>
                  <a:lnTo>
                    <a:pt x="19483" y="2311"/>
                  </a:lnTo>
                  <a:lnTo>
                    <a:pt x="22222" y="2311"/>
                  </a:lnTo>
                  <a:lnTo>
                    <a:pt x="24004" y="528"/>
                  </a:lnTo>
                  <a:lnTo>
                    <a:pt x="26800" y="528"/>
                  </a:lnTo>
                  <a:cubicBezTo>
                    <a:pt x="26857" y="657"/>
                    <a:pt x="26971" y="771"/>
                    <a:pt x="27157" y="771"/>
                  </a:cubicBezTo>
                  <a:cubicBezTo>
                    <a:pt x="27385" y="771"/>
                    <a:pt x="27513" y="600"/>
                    <a:pt x="27513" y="414"/>
                  </a:cubicBezTo>
                  <a:cubicBezTo>
                    <a:pt x="27513" y="172"/>
                    <a:pt x="27385" y="1"/>
                    <a:pt x="27157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9" name="Google Shape;809;p75"/>
            <p:cNvSpPr/>
            <p:nvPr/>
          </p:nvSpPr>
          <p:spPr>
            <a:xfrm rot="-5400000">
              <a:off x="4316977" y="3695300"/>
              <a:ext cx="1119234" cy="101175"/>
            </a:xfrm>
            <a:custGeom>
              <a:rect b="b" l="l" r="r" t="t"/>
              <a:pathLst>
                <a:path extrusionOk="0" h="2326" w="25731">
                  <a:moveTo>
                    <a:pt x="25374" y="1"/>
                  </a:moveTo>
                  <a:cubicBezTo>
                    <a:pt x="25188" y="1"/>
                    <a:pt x="25074" y="129"/>
                    <a:pt x="25017" y="300"/>
                  </a:cubicBezTo>
                  <a:lnTo>
                    <a:pt x="23947" y="300"/>
                  </a:lnTo>
                  <a:lnTo>
                    <a:pt x="22165" y="2083"/>
                  </a:lnTo>
                  <a:lnTo>
                    <a:pt x="20382" y="2083"/>
                  </a:lnTo>
                  <a:lnTo>
                    <a:pt x="18955" y="657"/>
                  </a:lnTo>
                  <a:lnTo>
                    <a:pt x="0" y="657"/>
                  </a:lnTo>
                  <a:lnTo>
                    <a:pt x="0" y="899"/>
                  </a:lnTo>
                  <a:lnTo>
                    <a:pt x="18827" y="899"/>
                  </a:lnTo>
                  <a:lnTo>
                    <a:pt x="20253" y="2326"/>
                  </a:lnTo>
                  <a:lnTo>
                    <a:pt x="22222" y="2326"/>
                  </a:lnTo>
                  <a:lnTo>
                    <a:pt x="24062" y="543"/>
                  </a:lnTo>
                  <a:lnTo>
                    <a:pt x="25017" y="543"/>
                  </a:lnTo>
                  <a:cubicBezTo>
                    <a:pt x="25074" y="657"/>
                    <a:pt x="25188" y="785"/>
                    <a:pt x="25374" y="785"/>
                  </a:cubicBezTo>
                  <a:cubicBezTo>
                    <a:pt x="25545" y="785"/>
                    <a:pt x="25730" y="600"/>
                    <a:pt x="25730" y="429"/>
                  </a:cubicBezTo>
                  <a:cubicBezTo>
                    <a:pt x="25730" y="186"/>
                    <a:pt x="25545" y="1"/>
                    <a:pt x="2537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0" name="Google Shape;810;p75"/>
            <p:cNvSpPr/>
            <p:nvPr/>
          </p:nvSpPr>
          <p:spPr>
            <a:xfrm rot="-5400000">
              <a:off x="4328765" y="3810699"/>
              <a:ext cx="958554" cy="31057"/>
            </a:xfrm>
            <a:custGeom>
              <a:rect b="b" l="l" r="r" t="t"/>
              <a:pathLst>
                <a:path extrusionOk="0" h="714" w="22037">
                  <a:moveTo>
                    <a:pt x="21623" y="1"/>
                  </a:moveTo>
                  <a:cubicBezTo>
                    <a:pt x="21508" y="1"/>
                    <a:pt x="21323" y="58"/>
                    <a:pt x="21266" y="243"/>
                  </a:cubicBezTo>
                  <a:lnTo>
                    <a:pt x="0" y="243"/>
                  </a:lnTo>
                  <a:lnTo>
                    <a:pt x="0" y="486"/>
                  </a:lnTo>
                  <a:lnTo>
                    <a:pt x="21266" y="486"/>
                  </a:lnTo>
                  <a:cubicBezTo>
                    <a:pt x="21323" y="657"/>
                    <a:pt x="21508" y="714"/>
                    <a:pt x="21623" y="714"/>
                  </a:cubicBezTo>
                  <a:cubicBezTo>
                    <a:pt x="21865" y="714"/>
                    <a:pt x="22036" y="600"/>
                    <a:pt x="22036" y="357"/>
                  </a:cubicBezTo>
                  <a:cubicBezTo>
                    <a:pt x="22036" y="129"/>
                    <a:pt x="21865" y="1"/>
                    <a:pt x="21623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11" name="Google Shape;811;p75"/>
          <p:cNvGrpSpPr/>
          <p:nvPr/>
        </p:nvGrpSpPr>
        <p:grpSpPr>
          <a:xfrm>
            <a:off x="7456205" y="3275256"/>
            <a:ext cx="974557" cy="3164819"/>
            <a:chOff x="6278982" y="2751992"/>
            <a:chExt cx="478381" cy="1553514"/>
          </a:xfrm>
        </p:grpSpPr>
        <p:sp>
          <p:nvSpPr>
            <p:cNvPr id="812" name="Google Shape;812;p75"/>
            <p:cNvSpPr/>
            <p:nvPr/>
          </p:nvSpPr>
          <p:spPr>
            <a:xfrm rot="-5400000">
              <a:off x="6192439" y="3740581"/>
              <a:ext cx="1059686" cy="70161"/>
            </a:xfrm>
            <a:custGeom>
              <a:rect b="b" l="l" r="r" t="t"/>
              <a:pathLst>
                <a:path extrusionOk="0" h="1613" w="24362">
                  <a:moveTo>
                    <a:pt x="0" y="0"/>
                  </a:moveTo>
                  <a:lnTo>
                    <a:pt x="0" y="243"/>
                  </a:lnTo>
                  <a:lnTo>
                    <a:pt x="15917" y="243"/>
                  </a:lnTo>
                  <a:lnTo>
                    <a:pt x="17173" y="1313"/>
                  </a:lnTo>
                  <a:lnTo>
                    <a:pt x="23648" y="1313"/>
                  </a:lnTo>
                  <a:cubicBezTo>
                    <a:pt x="23705" y="1498"/>
                    <a:pt x="23819" y="1612"/>
                    <a:pt x="24004" y="1612"/>
                  </a:cubicBezTo>
                  <a:cubicBezTo>
                    <a:pt x="24176" y="1612"/>
                    <a:pt x="24361" y="1427"/>
                    <a:pt x="24361" y="1199"/>
                  </a:cubicBezTo>
                  <a:cubicBezTo>
                    <a:pt x="24361" y="1013"/>
                    <a:pt x="24176" y="842"/>
                    <a:pt x="24004" y="842"/>
                  </a:cubicBezTo>
                  <a:cubicBezTo>
                    <a:pt x="23819" y="842"/>
                    <a:pt x="23705" y="956"/>
                    <a:pt x="23648" y="1070"/>
                  </a:cubicBezTo>
                  <a:lnTo>
                    <a:pt x="17230" y="1070"/>
                  </a:lnTo>
                  <a:lnTo>
                    <a:pt x="15975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3" name="Google Shape;813;p75"/>
            <p:cNvSpPr/>
            <p:nvPr/>
          </p:nvSpPr>
          <p:spPr>
            <a:xfrm rot="-5400000">
              <a:off x="6010359" y="3607522"/>
              <a:ext cx="1325804" cy="70161"/>
            </a:xfrm>
            <a:custGeom>
              <a:rect b="b" l="l" r="r" t="t"/>
              <a:pathLst>
                <a:path extrusionOk="0" h="1613" w="30480">
                  <a:moveTo>
                    <a:pt x="0" y="1"/>
                  </a:moveTo>
                  <a:lnTo>
                    <a:pt x="0" y="243"/>
                  </a:lnTo>
                  <a:lnTo>
                    <a:pt x="17173" y="243"/>
                  </a:lnTo>
                  <a:lnTo>
                    <a:pt x="18242" y="1370"/>
                  </a:lnTo>
                  <a:lnTo>
                    <a:pt x="29710" y="1370"/>
                  </a:lnTo>
                  <a:cubicBezTo>
                    <a:pt x="29767" y="1484"/>
                    <a:pt x="29952" y="1612"/>
                    <a:pt x="30066" y="1612"/>
                  </a:cubicBezTo>
                  <a:cubicBezTo>
                    <a:pt x="30309" y="1612"/>
                    <a:pt x="30480" y="1427"/>
                    <a:pt x="30480" y="1256"/>
                  </a:cubicBezTo>
                  <a:cubicBezTo>
                    <a:pt x="30480" y="1013"/>
                    <a:pt x="30309" y="842"/>
                    <a:pt x="30066" y="842"/>
                  </a:cubicBezTo>
                  <a:cubicBezTo>
                    <a:pt x="29952" y="842"/>
                    <a:pt x="29767" y="956"/>
                    <a:pt x="29710" y="1127"/>
                  </a:cubicBezTo>
                  <a:lnTo>
                    <a:pt x="18356" y="1127"/>
                  </a:lnTo>
                  <a:lnTo>
                    <a:pt x="17230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4" name="Google Shape;814;p75"/>
            <p:cNvSpPr/>
            <p:nvPr/>
          </p:nvSpPr>
          <p:spPr>
            <a:xfrm rot="-5400000">
              <a:off x="6022147" y="3665853"/>
              <a:ext cx="1214755" cy="64550"/>
            </a:xfrm>
            <a:custGeom>
              <a:rect b="b" l="l" r="r" t="t"/>
              <a:pathLst>
                <a:path extrusionOk="0" h="1484" w="27927">
                  <a:moveTo>
                    <a:pt x="0" y="0"/>
                  </a:moveTo>
                  <a:lnTo>
                    <a:pt x="0" y="229"/>
                  </a:lnTo>
                  <a:lnTo>
                    <a:pt x="17943" y="229"/>
                  </a:lnTo>
                  <a:lnTo>
                    <a:pt x="18898" y="1241"/>
                  </a:lnTo>
                  <a:lnTo>
                    <a:pt x="27157" y="1241"/>
                  </a:lnTo>
                  <a:cubicBezTo>
                    <a:pt x="27214" y="1427"/>
                    <a:pt x="27385" y="1484"/>
                    <a:pt x="27513" y="1484"/>
                  </a:cubicBezTo>
                  <a:cubicBezTo>
                    <a:pt x="27741" y="1484"/>
                    <a:pt x="27927" y="1298"/>
                    <a:pt x="27927" y="1127"/>
                  </a:cubicBezTo>
                  <a:cubicBezTo>
                    <a:pt x="27927" y="885"/>
                    <a:pt x="27741" y="771"/>
                    <a:pt x="27513" y="771"/>
                  </a:cubicBezTo>
                  <a:cubicBezTo>
                    <a:pt x="27385" y="771"/>
                    <a:pt x="27214" y="828"/>
                    <a:pt x="27157" y="999"/>
                  </a:cubicBezTo>
                  <a:lnTo>
                    <a:pt x="19012" y="999"/>
                  </a:lnTo>
                  <a:lnTo>
                    <a:pt x="18000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5" name="Google Shape;815;p75"/>
            <p:cNvSpPr/>
            <p:nvPr/>
          </p:nvSpPr>
          <p:spPr>
            <a:xfrm rot="-5400000">
              <a:off x="5843461" y="3619310"/>
              <a:ext cx="1279305" cy="93085"/>
            </a:xfrm>
            <a:custGeom>
              <a:rect b="b" l="l" r="r" t="t"/>
              <a:pathLst>
                <a:path extrusionOk="0" h="2140" w="29411">
                  <a:moveTo>
                    <a:pt x="28996" y="0"/>
                  </a:moveTo>
                  <a:cubicBezTo>
                    <a:pt x="28882" y="0"/>
                    <a:pt x="28697" y="57"/>
                    <a:pt x="28640" y="243"/>
                  </a:cubicBezTo>
                  <a:lnTo>
                    <a:pt x="20610" y="243"/>
                  </a:lnTo>
                  <a:lnTo>
                    <a:pt x="20610" y="1911"/>
                  </a:lnTo>
                  <a:lnTo>
                    <a:pt x="0" y="1911"/>
                  </a:lnTo>
                  <a:lnTo>
                    <a:pt x="0" y="2140"/>
                  </a:lnTo>
                  <a:lnTo>
                    <a:pt x="20852" y="2140"/>
                  </a:lnTo>
                  <a:lnTo>
                    <a:pt x="20852" y="485"/>
                  </a:lnTo>
                  <a:lnTo>
                    <a:pt x="28640" y="485"/>
                  </a:lnTo>
                  <a:cubicBezTo>
                    <a:pt x="28697" y="656"/>
                    <a:pt x="28882" y="713"/>
                    <a:pt x="28996" y="713"/>
                  </a:cubicBezTo>
                  <a:cubicBezTo>
                    <a:pt x="29239" y="713"/>
                    <a:pt x="29410" y="542"/>
                    <a:pt x="29410" y="357"/>
                  </a:cubicBezTo>
                  <a:cubicBezTo>
                    <a:pt x="29410" y="129"/>
                    <a:pt x="29239" y="0"/>
                    <a:pt x="2899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6" name="Google Shape;816;p75"/>
            <p:cNvSpPr/>
            <p:nvPr/>
          </p:nvSpPr>
          <p:spPr>
            <a:xfrm rot="-5400000">
              <a:off x="5753204" y="3565025"/>
              <a:ext cx="1374825" cy="106134"/>
            </a:xfrm>
            <a:custGeom>
              <a:rect b="b" l="l" r="r" t="t"/>
              <a:pathLst>
                <a:path extrusionOk="0" h="2440" w="31607">
                  <a:moveTo>
                    <a:pt x="31193" y="1"/>
                  </a:moveTo>
                  <a:cubicBezTo>
                    <a:pt x="31079" y="1"/>
                    <a:pt x="30893" y="58"/>
                    <a:pt x="30836" y="243"/>
                  </a:cubicBezTo>
                  <a:lnTo>
                    <a:pt x="19426" y="243"/>
                  </a:lnTo>
                  <a:lnTo>
                    <a:pt x="19426" y="2197"/>
                  </a:lnTo>
                  <a:lnTo>
                    <a:pt x="0" y="2197"/>
                  </a:lnTo>
                  <a:lnTo>
                    <a:pt x="0" y="2439"/>
                  </a:lnTo>
                  <a:lnTo>
                    <a:pt x="19669" y="2439"/>
                  </a:lnTo>
                  <a:lnTo>
                    <a:pt x="19669" y="471"/>
                  </a:lnTo>
                  <a:lnTo>
                    <a:pt x="30836" y="471"/>
                  </a:lnTo>
                  <a:cubicBezTo>
                    <a:pt x="30893" y="657"/>
                    <a:pt x="31079" y="714"/>
                    <a:pt x="31193" y="714"/>
                  </a:cubicBezTo>
                  <a:cubicBezTo>
                    <a:pt x="31435" y="714"/>
                    <a:pt x="31607" y="542"/>
                    <a:pt x="31607" y="357"/>
                  </a:cubicBezTo>
                  <a:cubicBezTo>
                    <a:pt x="31607" y="115"/>
                    <a:pt x="31435" y="1"/>
                    <a:pt x="31193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7" name="Google Shape;817;p75"/>
            <p:cNvSpPr/>
            <p:nvPr/>
          </p:nvSpPr>
          <p:spPr>
            <a:xfrm rot="-5400000">
              <a:off x="5618885" y="3466677"/>
              <a:ext cx="1553513" cy="124142"/>
            </a:xfrm>
            <a:custGeom>
              <a:rect b="b" l="l" r="r" t="t"/>
              <a:pathLst>
                <a:path extrusionOk="0" h="2854" w="35715">
                  <a:moveTo>
                    <a:pt x="35301" y="1"/>
                  </a:moveTo>
                  <a:cubicBezTo>
                    <a:pt x="35172" y="1"/>
                    <a:pt x="35001" y="58"/>
                    <a:pt x="34944" y="229"/>
                  </a:cubicBezTo>
                  <a:lnTo>
                    <a:pt x="18185" y="229"/>
                  </a:lnTo>
                  <a:lnTo>
                    <a:pt x="18185" y="2611"/>
                  </a:lnTo>
                  <a:lnTo>
                    <a:pt x="0" y="2611"/>
                  </a:lnTo>
                  <a:lnTo>
                    <a:pt x="0" y="2853"/>
                  </a:lnTo>
                  <a:lnTo>
                    <a:pt x="18413" y="2853"/>
                  </a:lnTo>
                  <a:lnTo>
                    <a:pt x="18413" y="471"/>
                  </a:lnTo>
                  <a:lnTo>
                    <a:pt x="34944" y="471"/>
                  </a:lnTo>
                  <a:cubicBezTo>
                    <a:pt x="35001" y="642"/>
                    <a:pt x="35172" y="714"/>
                    <a:pt x="35301" y="714"/>
                  </a:cubicBezTo>
                  <a:cubicBezTo>
                    <a:pt x="35529" y="714"/>
                    <a:pt x="35714" y="528"/>
                    <a:pt x="35714" y="357"/>
                  </a:cubicBezTo>
                  <a:cubicBezTo>
                    <a:pt x="35714" y="115"/>
                    <a:pt x="35529" y="1"/>
                    <a:pt x="35301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8" name="Google Shape;818;p75"/>
            <p:cNvSpPr/>
            <p:nvPr/>
          </p:nvSpPr>
          <p:spPr>
            <a:xfrm rot="-5400000">
              <a:off x="5790418" y="3674835"/>
              <a:ext cx="1119234" cy="142106"/>
            </a:xfrm>
            <a:custGeom>
              <a:rect b="b" l="l" r="r" t="t"/>
              <a:pathLst>
                <a:path extrusionOk="0" h="3267" w="25731">
                  <a:moveTo>
                    <a:pt x="25374" y="1"/>
                  </a:moveTo>
                  <a:cubicBezTo>
                    <a:pt x="25188" y="1"/>
                    <a:pt x="25074" y="115"/>
                    <a:pt x="25017" y="243"/>
                  </a:cubicBezTo>
                  <a:lnTo>
                    <a:pt x="17044" y="243"/>
                  </a:lnTo>
                  <a:lnTo>
                    <a:pt x="17044" y="3038"/>
                  </a:lnTo>
                  <a:lnTo>
                    <a:pt x="0" y="3038"/>
                  </a:lnTo>
                  <a:lnTo>
                    <a:pt x="0" y="3267"/>
                  </a:lnTo>
                  <a:lnTo>
                    <a:pt x="17287" y="3267"/>
                  </a:lnTo>
                  <a:lnTo>
                    <a:pt x="17287" y="471"/>
                  </a:lnTo>
                  <a:lnTo>
                    <a:pt x="25017" y="471"/>
                  </a:lnTo>
                  <a:cubicBezTo>
                    <a:pt x="25074" y="657"/>
                    <a:pt x="25188" y="771"/>
                    <a:pt x="25374" y="771"/>
                  </a:cubicBezTo>
                  <a:cubicBezTo>
                    <a:pt x="25545" y="771"/>
                    <a:pt x="25730" y="600"/>
                    <a:pt x="25730" y="357"/>
                  </a:cubicBezTo>
                  <a:cubicBezTo>
                    <a:pt x="25730" y="186"/>
                    <a:pt x="25545" y="1"/>
                    <a:pt x="2537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9" name="Google Shape;819;p75"/>
            <p:cNvSpPr/>
            <p:nvPr/>
          </p:nvSpPr>
          <p:spPr>
            <a:xfrm rot="-5400000">
              <a:off x="6430370" y="3978513"/>
              <a:ext cx="620405" cy="33580"/>
            </a:xfrm>
            <a:custGeom>
              <a:rect b="b" l="l" r="r" t="t"/>
              <a:pathLst>
                <a:path extrusionOk="0" h="772" w="14263">
                  <a:moveTo>
                    <a:pt x="13906" y="1"/>
                  </a:moveTo>
                  <a:cubicBezTo>
                    <a:pt x="13721" y="1"/>
                    <a:pt x="13607" y="115"/>
                    <a:pt x="13550" y="229"/>
                  </a:cubicBezTo>
                  <a:lnTo>
                    <a:pt x="0" y="229"/>
                  </a:lnTo>
                  <a:lnTo>
                    <a:pt x="0" y="472"/>
                  </a:lnTo>
                  <a:lnTo>
                    <a:pt x="13550" y="472"/>
                  </a:lnTo>
                  <a:cubicBezTo>
                    <a:pt x="13607" y="657"/>
                    <a:pt x="13721" y="771"/>
                    <a:pt x="13906" y="771"/>
                  </a:cubicBezTo>
                  <a:cubicBezTo>
                    <a:pt x="14078" y="771"/>
                    <a:pt x="14263" y="586"/>
                    <a:pt x="14263" y="358"/>
                  </a:cubicBezTo>
                  <a:cubicBezTo>
                    <a:pt x="14263" y="172"/>
                    <a:pt x="14078" y="1"/>
                    <a:pt x="13906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0" name="Google Shape;820;p75"/>
            <p:cNvSpPr/>
            <p:nvPr/>
          </p:nvSpPr>
          <p:spPr>
            <a:xfrm rot="-5400000">
              <a:off x="5858989" y="3544234"/>
              <a:ext cx="1460429" cy="62114"/>
            </a:xfrm>
            <a:custGeom>
              <a:rect b="b" l="l" r="r" t="t"/>
              <a:pathLst>
                <a:path extrusionOk="0" h="1428" w="33575">
                  <a:moveTo>
                    <a:pt x="0" y="1"/>
                  </a:moveTo>
                  <a:lnTo>
                    <a:pt x="0" y="243"/>
                  </a:lnTo>
                  <a:lnTo>
                    <a:pt x="18542" y="243"/>
                  </a:lnTo>
                  <a:lnTo>
                    <a:pt x="19483" y="1185"/>
                  </a:lnTo>
                  <a:lnTo>
                    <a:pt x="32862" y="1185"/>
                  </a:lnTo>
                  <a:cubicBezTo>
                    <a:pt x="32919" y="1313"/>
                    <a:pt x="33033" y="1427"/>
                    <a:pt x="33161" y="1427"/>
                  </a:cubicBezTo>
                  <a:cubicBezTo>
                    <a:pt x="33389" y="1427"/>
                    <a:pt x="33575" y="1256"/>
                    <a:pt x="33575" y="1013"/>
                  </a:cubicBezTo>
                  <a:cubicBezTo>
                    <a:pt x="33575" y="828"/>
                    <a:pt x="33389" y="657"/>
                    <a:pt x="33161" y="657"/>
                  </a:cubicBezTo>
                  <a:cubicBezTo>
                    <a:pt x="32976" y="657"/>
                    <a:pt x="32862" y="771"/>
                    <a:pt x="32805" y="956"/>
                  </a:cubicBezTo>
                  <a:lnTo>
                    <a:pt x="19612" y="956"/>
                  </a:lnTo>
                  <a:lnTo>
                    <a:pt x="18599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25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p77"/>
          <p:cNvSpPr/>
          <p:nvPr/>
        </p:nvSpPr>
        <p:spPr>
          <a:xfrm>
            <a:off x="1524800" y="672606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827" name="Google Shape;827;p77"/>
          <p:cNvSpPr/>
          <p:nvPr/>
        </p:nvSpPr>
        <p:spPr>
          <a:xfrm rot="10800000">
            <a:off x="6537563" y="33429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sp>
      <p:cxnSp>
        <p:nvCxnSpPr>
          <p:cNvPr id="828" name="Google Shape;828;p77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29" name="Google Shape;829;p77"/>
          <p:cNvSpPr txBox="1"/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830" name="Google Shape;830;p77"/>
          <p:cNvSpPr txBox="1"/>
          <p:nvPr>
            <p:ph idx="1" type="subTitle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831" name="Google Shape;831;p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33" name="Google Shape;833;p78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34" name="Google Shape;834;p78"/>
          <p:cNvSpPr txBox="1"/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835" name="Google Shape;835;p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36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37" name="Google Shape;837;p79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38" name="Google Shape;838;p79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39" name="Google Shape;839;p79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40" name="Google Shape;840;p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42" name="Google Shape;842;p80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43" name="Google Shape;843;p80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44" name="Google Shape;844;p80"/>
          <p:cNvSpPr txBox="1"/>
          <p:nvPr>
            <p:ph idx="1" type="body"/>
          </p:nvPr>
        </p:nvSpPr>
        <p:spPr>
          <a:xfrm>
            <a:off x="387900" y="1489825"/>
            <a:ext cx="3999900" cy="30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45" name="Google Shape;845;p80"/>
          <p:cNvSpPr txBox="1"/>
          <p:nvPr>
            <p:ph idx="2" type="body"/>
          </p:nvPr>
        </p:nvSpPr>
        <p:spPr>
          <a:xfrm>
            <a:off x="4756200" y="1489825"/>
            <a:ext cx="3999900" cy="30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46" name="Google Shape;846;p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p81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49" name="Google Shape;849;p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850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51" name="Google Shape;851;p82"/>
          <p:cNvCxnSpPr/>
          <p:nvPr/>
        </p:nvCxnSpPr>
        <p:spPr>
          <a:xfrm>
            <a:off x="489218" y="1412277"/>
            <a:ext cx="3315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52" name="Google Shape;852;p82"/>
          <p:cNvSpPr txBox="1"/>
          <p:nvPr>
            <p:ph type="title"/>
          </p:nvPr>
        </p:nvSpPr>
        <p:spPr>
          <a:xfrm>
            <a:off x="3879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53" name="Google Shape;853;p82"/>
          <p:cNvSpPr txBox="1"/>
          <p:nvPr>
            <p:ph idx="1" type="body"/>
          </p:nvPr>
        </p:nvSpPr>
        <p:spPr>
          <a:xfrm>
            <a:off x="387900" y="1594025"/>
            <a:ext cx="2808000" cy="26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54" name="Google Shape;854;p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855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p8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857" name="Google Shape;857;p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58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p84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60" name="Google Shape;860;p84"/>
          <p:cNvCxnSpPr/>
          <p:nvPr/>
        </p:nvCxnSpPr>
        <p:spPr>
          <a:xfrm>
            <a:off x="5029675" y="4495503"/>
            <a:ext cx="540900" cy="0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61" name="Google Shape;861;p84"/>
          <p:cNvSpPr txBox="1"/>
          <p:nvPr>
            <p:ph type="title"/>
          </p:nvPr>
        </p:nvSpPr>
        <p:spPr>
          <a:xfrm>
            <a:off x="265500" y="1209075"/>
            <a:ext cx="4045200" cy="1506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862" name="Google Shape;862;p84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863" name="Google Shape;863;p8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64" name="Google Shape;864;p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ONE_COLUMN_TEXT_1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48"/>
          <p:cNvSpPr/>
          <p:nvPr/>
        </p:nvSpPr>
        <p:spPr>
          <a:xfrm>
            <a:off x="219475" y="181100"/>
            <a:ext cx="8705100" cy="4781100"/>
          </a:xfrm>
          <a:prstGeom prst="roundRect">
            <a:avLst>
              <a:gd fmla="val 5732" name="adj"/>
            </a:avLst>
          </a:pr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4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60" name="Google Shape;160;p48"/>
          <p:cNvSpPr txBox="1"/>
          <p:nvPr>
            <p:ph idx="1" type="subTitle"/>
          </p:nvPr>
        </p:nvSpPr>
        <p:spPr>
          <a:xfrm>
            <a:off x="4876711" y="1715800"/>
            <a:ext cx="3169200" cy="18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1" name="Google Shape;161;p48"/>
          <p:cNvSpPr txBox="1"/>
          <p:nvPr>
            <p:ph idx="2" type="subTitle"/>
          </p:nvPr>
        </p:nvSpPr>
        <p:spPr>
          <a:xfrm>
            <a:off x="1098100" y="1715800"/>
            <a:ext cx="3169200" cy="18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62" name="Google Shape;162;p48"/>
          <p:cNvGrpSpPr/>
          <p:nvPr/>
        </p:nvGrpSpPr>
        <p:grpSpPr>
          <a:xfrm>
            <a:off x="720015" y="4025446"/>
            <a:ext cx="1206866" cy="2539996"/>
            <a:chOff x="1390914" y="2912671"/>
            <a:chExt cx="664463" cy="1398446"/>
          </a:xfrm>
        </p:grpSpPr>
        <p:sp>
          <p:nvSpPr>
            <p:cNvPr id="163" name="Google Shape;163;p48"/>
            <p:cNvSpPr/>
            <p:nvPr/>
          </p:nvSpPr>
          <p:spPr>
            <a:xfrm rot="-5400000">
              <a:off x="1296281" y="3552020"/>
              <a:ext cx="1292963" cy="225230"/>
            </a:xfrm>
            <a:custGeom>
              <a:rect b="b" l="l" r="r" t="t"/>
              <a:pathLst>
                <a:path extrusionOk="0" h="5178" w="29725">
                  <a:moveTo>
                    <a:pt x="29368" y="1"/>
                  </a:moveTo>
                  <a:cubicBezTo>
                    <a:pt x="29183" y="1"/>
                    <a:pt x="29068" y="129"/>
                    <a:pt x="29011" y="243"/>
                  </a:cubicBezTo>
                  <a:lnTo>
                    <a:pt x="18728" y="243"/>
                  </a:lnTo>
                  <a:lnTo>
                    <a:pt x="18728" y="1555"/>
                  </a:lnTo>
                  <a:lnTo>
                    <a:pt x="14977" y="1555"/>
                  </a:lnTo>
                  <a:lnTo>
                    <a:pt x="14977" y="4935"/>
                  </a:lnTo>
                  <a:lnTo>
                    <a:pt x="1" y="4935"/>
                  </a:lnTo>
                  <a:lnTo>
                    <a:pt x="1" y="5178"/>
                  </a:lnTo>
                  <a:lnTo>
                    <a:pt x="15219" y="5178"/>
                  </a:lnTo>
                  <a:lnTo>
                    <a:pt x="15219" y="1783"/>
                  </a:lnTo>
                  <a:lnTo>
                    <a:pt x="18956" y="1783"/>
                  </a:lnTo>
                  <a:lnTo>
                    <a:pt x="18956" y="485"/>
                  </a:lnTo>
                  <a:lnTo>
                    <a:pt x="29011" y="485"/>
                  </a:lnTo>
                  <a:cubicBezTo>
                    <a:pt x="29068" y="657"/>
                    <a:pt x="29183" y="771"/>
                    <a:pt x="29368" y="771"/>
                  </a:cubicBezTo>
                  <a:cubicBezTo>
                    <a:pt x="29596" y="771"/>
                    <a:pt x="29725" y="600"/>
                    <a:pt x="29725" y="357"/>
                  </a:cubicBezTo>
                  <a:cubicBezTo>
                    <a:pt x="29725" y="186"/>
                    <a:pt x="29596" y="1"/>
                    <a:pt x="29368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64;p48"/>
            <p:cNvSpPr/>
            <p:nvPr/>
          </p:nvSpPr>
          <p:spPr>
            <a:xfrm rot="-5400000">
              <a:off x="1295063" y="3592342"/>
              <a:ext cx="1215407" cy="222142"/>
            </a:xfrm>
            <a:custGeom>
              <a:rect b="b" l="l" r="r" t="t"/>
              <a:pathLst>
                <a:path extrusionOk="0" h="5107" w="27942">
                  <a:moveTo>
                    <a:pt x="27585" y="0"/>
                  </a:moveTo>
                  <a:cubicBezTo>
                    <a:pt x="27400" y="0"/>
                    <a:pt x="27286" y="114"/>
                    <a:pt x="27229" y="228"/>
                  </a:cubicBezTo>
                  <a:lnTo>
                    <a:pt x="17302" y="228"/>
                  </a:lnTo>
                  <a:lnTo>
                    <a:pt x="17302" y="1369"/>
                  </a:lnTo>
                  <a:lnTo>
                    <a:pt x="14035" y="1369"/>
                  </a:lnTo>
                  <a:lnTo>
                    <a:pt x="14035" y="4864"/>
                  </a:lnTo>
                  <a:lnTo>
                    <a:pt x="1" y="4864"/>
                  </a:lnTo>
                  <a:lnTo>
                    <a:pt x="1" y="5106"/>
                  </a:lnTo>
                  <a:lnTo>
                    <a:pt x="14264" y="5106"/>
                  </a:lnTo>
                  <a:lnTo>
                    <a:pt x="14264" y="1598"/>
                  </a:lnTo>
                  <a:lnTo>
                    <a:pt x="17530" y="1598"/>
                  </a:lnTo>
                  <a:lnTo>
                    <a:pt x="17530" y="471"/>
                  </a:lnTo>
                  <a:lnTo>
                    <a:pt x="27229" y="471"/>
                  </a:lnTo>
                  <a:cubicBezTo>
                    <a:pt x="27286" y="656"/>
                    <a:pt x="27400" y="713"/>
                    <a:pt x="27585" y="713"/>
                  </a:cubicBezTo>
                  <a:cubicBezTo>
                    <a:pt x="27756" y="713"/>
                    <a:pt x="27942" y="585"/>
                    <a:pt x="27942" y="357"/>
                  </a:cubicBezTo>
                  <a:cubicBezTo>
                    <a:pt x="27942" y="171"/>
                    <a:pt x="27756" y="0"/>
                    <a:pt x="27585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65;p48"/>
            <p:cNvSpPr/>
            <p:nvPr/>
          </p:nvSpPr>
          <p:spPr>
            <a:xfrm rot="-5400000">
              <a:off x="1190518" y="3668963"/>
              <a:ext cx="1163297" cy="121010"/>
            </a:xfrm>
            <a:custGeom>
              <a:rect b="b" l="l" r="r" t="t"/>
              <a:pathLst>
                <a:path extrusionOk="0" h="2782" w="26744">
                  <a:moveTo>
                    <a:pt x="26330" y="0"/>
                  </a:moveTo>
                  <a:cubicBezTo>
                    <a:pt x="26216" y="0"/>
                    <a:pt x="26030" y="114"/>
                    <a:pt x="25973" y="286"/>
                  </a:cubicBezTo>
                  <a:lnTo>
                    <a:pt x="17116" y="286"/>
                  </a:lnTo>
                  <a:lnTo>
                    <a:pt x="14863" y="2553"/>
                  </a:lnTo>
                  <a:lnTo>
                    <a:pt x="1" y="2553"/>
                  </a:lnTo>
                  <a:lnTo>
                    <a:pt x="1" y="2782"/>
                  </a:lnTo>
                  <a:lnTo>
                    <a:pt x="14920" y="2782"/>
                  </a:lnTo>
                  <a:lnTo>
                    <a:pt x="17245" y="528"/>
                  </a:lnTo>
                  <a:lnTo>
                    <a:pt x="25973" y="528"/>
                  </a:lnTo>
                  <a:cubicBezTo>
                    <a:pt x="26030" y="642"/>
                    <a:pt x="26216" y="770"/>
                    <a:pt x="26330" y="770"/>
                  </a:cubicBezTo>
                  <a:cubicBezTo>
                    <a:pt x="26572" y="770"/>
                    <a:pt x="26744" y="585"/>
                    <a:pt x="26744" y="414"/>
                  </a:cubicBezTo>
                  <a:cubicBezTo>
                    <a:pt x="26744" y="171"/>
                    <a:pt x="26572" y="0"/>
                    <a:pt x="26330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66;p48"/>
            <p:cNvSpPr/>
            <p:nvPr/>
          </p:nvSpPr>
          <p:spPr>
            <a:xfrm rot="-5400000">
              <a:off x="1172533" y="3722921"/>
              <a:ext cx="1034240" cy="142150"/>
            </a:xfrm>
            <a:custGeom>
              <a:rect b="b" l="l" r="r" t="t"/>
              <a:pathLst>
                <a:path extrusionOk="0" h="3268" w="23777">
                  <a:moveTo>
                    <a:pt x="23363" y="1"/>
                  </a:moveTo>
                  <a:cubicBezTo>
                    <a:pt x="23235" y="1"/>
                    <a:pt x="23064" y="58"/>
                    <a:pt x="23007" y="229"/>
                  </a:cubicBezTo>
                  <a:lnTo>
                    <a:pt x="16588" y="229"/>
                  </a:lnTo>
                  <a:lnTo>
                    <a:pt x="13793" y="3025"/>
                  </a:lnTo>
                  <a:lnTo>
                    <a:pt x="1" y="3025"/>
                  </a:lnTo>
                  <a:lnTo>
                    <a:pt x="1" y="3267"/>
                  </a:lnTo>
                  <a:lnTo>
                    <a:pt x="13850" y="3267"/>
                  </a:lnTo>
                  <a:lnTo>
                    <a:pt x="16703" y="472"/>
                  </a:lnTo>
                  <a:lnTo>
                    <a:pt x="23007" y="472"/>
                  </a:lnTo>
                  <a:cubicBezTo>
                    <a:pt x="23064" y="586"/>
                    <a:pt x="23235" y="714"/>
                    <a:pt x="23363" y="714"/>
                  </a:cubicBezTo>
                  <a:cubicBezTo>
                    <a:pt x="23591" y="714"/>
                    <a:pt x="23777" y="529"/>
                    <a:pt x="23777" y="357"/>
                  </a:cubicBezTo>
                  <a:cubicBezTo>
                    <a:pt x="23777" y="115"/>
                    <a:pt x="23591" y="1"/>
                    <a:pt x="23363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67;p48"/>
            <p:cNvSpPr/>
            <p:nvPr/>
          </p:nvSpPr>
          <p:spPr>
            <a:xfrm rot="-5400000">
              <a:off x="1371361" y="4014833"/>
              <a:ext cx="455419" cy="137148"/>
            </a:xfrm>
            <a:custGeom>
              <a:rect b="b" l="l" r="r" t="t"/>
              <a:pathLst>
                <a:path extrusionOk="0" h="3153" w="10470">
                  <a:moveTo>
                    <a:pt x="1" y="1"/>
                  </a:moveTo>
                  <a:lnTo>
                    <a:pt x="1" y="243"/>
                  </a:lnTo>
                  <a:lnTo>
                    <a:pt x="9928" y="243"/>
                  </a:lnTo>
                  <a:lnTo>
                    <a:pt x="9928" y="2382"/>
                  </a:lnTo>
                  <a:cubicBezTo>
                    <a:pt x="9814" y="2439"/>
                    <a:pt x="9685" y="2611"/>
                    <a:pt x="9685" y="2739"/>
                  </a:cubicBezTo>
                  <a:cubicBezTo>
                    <a:pt x="9685" y="2967"/>
                    <a:pt x="9871" y="3153"/>
                    <a:pt x="10042" y="3153"/>
                  </a:cubicBezTo>
                  <a:cubicBezTo>
                    <a:pt x="10284" y="3153"/>
                    <a:pt x="10470" y="2967"/>
                    <a:pt x="10470" y="2739"/>
                  </a:cubicBezTo>
                  <a:cubicBezTo>
                    <a:pt x="10470" y="2611"/>
                    <a:pt x="10341" y="2439"/>
                    <a:pt x="10170" y="2382"/>
                  </a:cubicBezTo>
                  <a:lnTo>
                    <a:pt x="10170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68;p48"/>
            <p:cNvSpPr/>
            <p:nvPr/>
          </p:nvSpPr>
          <p:spPr>
            <a:xfrm rot="-5400000">
              <a:off x="1624774" y="4028143"/>
              <a:ext cx="498873" cy="67073"/>
            </a:xfrm>
            <a:custGeom>
              <a:rect b="b" l="l" r="r" t="t"/>
              <a:pathLst>
                <a:path extrusionOk="0" h="1542" w="11469">
                  <a:moveTo>
                    <a:pt x="11112" y="1"/>
                  </a:moveTo>
                  <a:cubicBezTo>
                    <a:pt x="10940" y="1"/>
                    <a:pt x="10755" y="172"/>
                    <a:pt x="10755" y="358"/>
                  </a:cubicBezTo>
                  <a:cubicBezTo>
                    <a:pt x="10755" y="529"/>
                    <a:pt x="10883" y="714"/>
                    <a:pt x="10997" y="714"/>
                  </a:cubicBezTo>
                  <a:lnTo>
                    <a:pt x="10997" y="1313"/>
                  </a:lnTo>
                  <a:lnTo>
                    <a:pt x="1" y="1313"/>
                  </a:lnTo>
                  <a:lnTo>
                    <a:pt x="1" y="1541"/>
                  </a:lnTo>
                  <a:lnTo>
                    <a:pt x="11240" y="1541"/>
                  </a:lnTo>
                  <a:lnTo>
                    <a:pt x="11240" y="714"/>
                  </a:lnTo>
                  <a:cubicBezTo>
                    <a:pt x="11411" y="714"/>
                    <a:pt x="11468" y="529"/>
                    <a:pt x="11468" y="358"/>
                  </a:cubicBezTo>
                  <a:cubicBezTo>
                    <a:pt x="11468" y="172"/>
                    <a:pt x="11354" y="1"/>
                    <a:pt x="11112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69;p48"/>
            <p:cNvSpPr/>
            <p:nvPr/>
          </p:nvSpPr>
          <p:spPr>
            <a:xfrm rot="-5400000">
              <a:off x="1622294" y="3989082"/>
              <a:ext cx="540413" cy="103655"/>
            </a:xfrm>
            <a:custGeom>
              <a:rect b="b" l="l" r="r" t="t"/>
              <a:pathLst>
                <a:path extrusionOk="0" h="2383" w="12424">
                  <a:moveTo>
                    <a:pt x="12067" y="1"/>
                  </a:moveTo>
                  <a:cubicBezTo>
                    <a:pt x="11896" y="1"/>
                    <a:pt x="11711" y="172"/>
                    <a:pt x="11711" y="358"/>
                  </a:cubicBezTo>
                  <a:cubicBezTo>
                    <a:pt x="11711" y="529"/>
                    <a:pt x="11825" y="714"/>
                    <a:pt x="11953" y="714"/>
                  </a:cubicBezTo>
                  <a:lnTo>
                    <a:pt x="11953" y="2140"/>
                  </a:lnTo>
                  <a:lnTo>
                    <a:pt x="1" y="2140"/>
                  </a:lnTo>
                  <a:lnTo>
                    <a:pt x="1" y="2383"/>
                  </a:lnTo>
                  <a:lnTo>
                    <a:pt x="12181" y="2383"/>
                  </a:lnTo>
                  <a:lnTo>
                    <a:pt x="12181" y="714"/>
                  </a:lnTo>
                  <a:cubicBezTo>
                    <a:pt x="12367" y="714"/>
                    <a:pt x="12424" y="529"/>
                    <a:pt x="12424" y="358"/>
                  </a:cubicBezTo>
                  <a:cubicBezTo>
                    <a:pt x="12424" y="172"/>
                    <a:pt x="12310" y="1"/>
                    <a:pt x="12067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170;p48"/>
            <p:cNvSpPr/>
            <p:nvPr/>
          </p:nvSpPr>
          <p:spPr>
            <a:xfrm rot="-5400000">
              <a:off x="1618271" y="3949043"/>
              <a:ext cx="584476" cy="139670"/>
            </a:xfrm>
            <a:custGeom>
              <a:rect b="b" l="l" r="r" t="t"/>
              <a:pathLst>
                <a:path extrusionOk="0" h="3211" w="13437">
                  <a:moveTo>
                    <a:pt x="13080" y="1"/>
                  </a:moveTo>
                  <a:cubicBezTo>
                    <a:pt x="12837" y="1"/>
                    <a:pt x="12666" y="172"/>
                    <a:pt x="12666" y="358"/>
                  </a:cubicBezTo>
                  <a:cubicBezTo>
                    <a:pt x="12666" y="529"/>
                    <a:pt x="12780" y="714"/>
                    <a:pt x="12966" y="714"/>
                  </a:cubicBezTo>
                  <a:lnTo>
                    <a:pt x="12966" y="2968"/>
                  </a:lnTo>
                  <a:lnTo>
                    <a:pt x="1" y="2968"/>
                  </a:lnTo>
                  <a:lnTo>
                    <a:pt x="1" y="3210"/>
                  </a:lnTo>
                  <a:lnTo>
                    <a:pt x="13194" y="3210"/>
                  </a:lnTo>
                  <a:lnTo>
                    <a:pt x="13194" y="714"/>
                  </a:lnTo>
                  <a:cubicBezTo>
                    <a:pt x="13322" y="714"/>
                    <a:pt x="13436" y="529"/>
                    <a:pt x="13436" y="358"/>
                  </a:cubicBezTo>
                  <a:cubicBezTo>
                    <a:pt x="13436" y="172"/>
                    <a:pt x="13251" y="1"/>
                    <a:pt x="13080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71;p48"/>
            <p:cNvSpPr/>
            <p:nvPr/>
          </p:nvSpPr>
          <p:spPr>
            <a:xfrm rot="-5400000">
              <a:off x="1336628" y="3980100"/>
              <a:ext cx="491391" cy="170641"/>
            </a:xfrm>
            <a:custGeom>
              <a:rect b="b" l="l" r="r" t="t"/>
              <a:pathLst>
                <a:path extrusionOk="0" h="3923" w="11297">
                  <a:moveTo>
                    <a:pt x="1" y="0"/>
                  </a:moveTo>
                  <a:lnTo>
                    <a:pt x="1" y="229"/>
                  </a:lnTo>
                  <a:lnTo>
                    <a:pt x="10826" y="229"/>
                  </a:lnTo>
                  <a:lnTo>
                    <a:pt x="10826" y="3152"/>
                  </a:lnTo>
                  <a:cubicBezTo>
                    <a:pt x="10641" y="3209"/>
                    <a:pt x="10584" y="3381"/>
                    <a:pt x="10584" y="3509"/>
                  </a:cubicBezTo>
                  <a:cubicBezTo>
                    <a:pt x="10584" y="3737"/>
                    <a:pt x="10698" y="3923"/>
                    <a:pt x="10940" y="3923"/>
                  </a:cubicBezTo>
                  <a:cubicBezTo>
                    <a:pt x="11112" y="3923"/>
                    <a:pt x="11297" y="3737"/>
                    <a:pt x="11297" y="3509"/>
                  </a:cubicBezTo>
                  <a:cubicBezTo>
                    <a:pt x="11297" y="3381"/>
                    <a:pt x="11183" y="3209"/>
                    <a:pt x="11054" y="3152"/>
                  </a:cubicBezTo>
                  <a:lnTo>
                    <a:pt x="11054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72;p48"/>
            <p:cNvSpPr/>
            <p:nvPr/>
          </p:nvSpPr>
          <p:spPr>
            <a:xfrm rot="-5400000">
              <a:off x="1071705" y="3588601"/>
              <a:ext cx="1315930" cy="129101"/>
            </a:xfrm>
            <a:custGeom>
              <a:rect b="b" l="l" r="r" t="t"/>
              <a:pathLst>
                <a:path extrusionOk="0" h="2968" w="30253">
                  <a:moveTo>
                    <a:pt x="29839" y="1"/>
                  </a:moveTo>
                  <a:cubicBezTo>
                    <a:pt x="29725" y="1"/>
                    <a:pt x="29539" y="115"/>
                    <a:pt x="29482" y="229"/>
                  </a:cubicBezTo>
                  <a:lnTo>
                    <a:pt x="16760" y="229"/>
                  </a:lnTo>
                  <a:lnTo>
                    <a:pt x="14264" y="2725"/>
                  </a:lnTo>
                  <a:lnTo>
                    <a:pt x="1" y="2725"/>
                  </a:lnTo>
                  <a:lnTo>
                    <a:pt x="1" y="2967"/>
                  </a:lnTo>
                  <a:lnTo>
                    <a:pt x="14321" y="2967"/>
                  </a:lnTo>
                  <a:lnTo>
                    <a:pt x="16817" y="471"/>
                  </a:lnTo>
                  <a:lnTo>
                    <a:pt x="29482" y="471"/>
                  </a:lnTo>
                  <a:cubicBezTo>
                    <a:pt x="29539" y="642"/>
                    <a:pt x="29725" y="771"/>
                    <a:pt x="29839" y="771"/>
                  </a:cubicBezTo>
                  <a:cubicBezTo>
                    <a:pt x="30081" y="771"/>
                    <a:pt x="30252" y="585"/>
                    <a:pt x="30252" y="357"/>
                  </a:cubicBezTo>
                  <a:cubicBezTo>
                    <a:pt x="30252" y="172"/>
                    <a:pt x="30081" y="1"/>
                    <a:pt x="29839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173;p48"/>
            <p:cNvSpPr/>
            <p:nvPr/>
          </p:nvSpPr>
          <p:spPr>
            <a:xfrm rot="-5400000">
              <a:off x="1008135" y="3602585"/>
              <a:ext cx="1253859" cy="163203"/>
            </a:xfrm>
            <a:custGeom>
              <a:rect b="b" l="l" r="r" t="t"/>
              <a:pathLst>
                <a:path extrusionOk="0" h="3752" w="28826">
                  <a:moveTo>
                    <a:pt x="28469" y="0"/>
                  </a:moveTo>
                  <a:cubicBezTo>
                    <a:pt x="28298" y="0"/>
                    <a:pt x="28170" y="129"/>
                    <a:pt x="28113" y="300"/>
                  </a:cubicBezTo>
                  <a:lnTo>
                    <a:pt x="16588" y="300"/>
                  </a:lnTo>
                  <a:lnTo>
                    <a:pt x="13322" y="3509"/>
                  </a:lnTo>
                  <a:lnTo>
                    <a:pt x="1" y="3509"/>
                  </a:lnTo>
                  <a:lnTo>
                    <a:pt x="1" y="3751"/>
                  </a:lnTo>
                  <a:lnTo>
                    <a:pt x="13436" y="3751"/>
                  </a:lnTo>
                  <a:lnTo>
                    <a:pt x="16703" y="542"/>
                  </a:lnTo>
                  <a:lnTo>
                    <a:pt x="28113" y="542"/>
                  </a:lnTo>
                  <a:cubicBezTo>
                    <a:pt x="28170" y="656"/>
                    <a:pt x="28298" y="785"/>
                    <a:pt x="28469" y="785"/>
                  </a:cubicBezTo>
                  <a:cubicBezTo>
                    <a:pt x="28655" y="785"/>
                    <a:pt x="28826" y="599"/>
                    <a:pt x="28826" y="428"/>
                  </a:cubicBezTo>
                  <a:cubicBezTo>
                    <a:pt x="28826" y="186"/>
                    <a:pt x="28655" y="0"/>
                    <a:pt x="28469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74;p48"/>
            <p:cNvSpPr/>
            <p:nvPr/>
          </p:nvSpPr>
          <p:spPr>
            <a:xfrm rot="-5400000">
              <a:off x="911354" y="3681359"/>
              <a:ext cx="1109317" cy="150197"/>
            </a:xfrm>
            <a:custGeom>
              <a:rect b="b" l="l" r="r" t="t"/>
              <a:pathLst>
                <a:path extrusionOk="0" h="3453" w="25503">
                  <a:moveTo>
                    <a:pt x="25146" y="0"/>
                  </a:moveTo>
                  <a:cubicBezTo>
                    <a:pt x="24961" y="0"/>
                    <a:pt x="24847" y="57"/>
                    <a:pt x="24790" y="172"/>
                  </a:cubicBezTo>
                  <a:lnTo>
                    <a:pt x="16175" y="172"/>
                  </a:lnTo>
                  <a:lnTo>
                    <a:pt x="13493" y="2853"/>
                  </a:lnTo>
                  <a:lnTo>
                    <a:pt x="13493" y="243"/>
                  </a:lnTo>
                  <a:lnTo>
                    <a:pt x="1" y="243"/>
                  </a:lnTo>
                  <a:lnTo>
                    <a:pt x="1" y="471"/>
                  </a:lnTo>
                  <a:lnTo>
                    <a:pt x="13251" y="471"/>
                  </a:lnTo>
                  <a:lnTo>
                    <a:pt x="13251" y="3452"/>
                  </a:lnTo>
                  <a:lnTo>
                    <a:pt x="16289" y="414"/>
                  </a:lnTo>
                  <a:lnTo>
                    <a:pt x="24790" y="414"/>
                  </a:lnTo>
                  <a:cubicBezTo>
                    <a:pt x="24847" y="599"/>
                    <a:pt x="24961" y="714"/>
                    <a:pt x="25146" y="714"/>
                  </a:cubicBezTo>
                  <a:cubicBezTo>
                    <a:pt x="25374" y="714"/>
                    <a:pt x="25503" y="528"/>
                    <a:pt x="25503" y="357"/>
                  </a:cubicBezTo>
                  <a:cubicBezTo>
                    <a:pt x="25503" y="114"/>
                    <a:pt x="25374" y="0"/>
                    <a:pt x="2514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48"/>
            <p:cNvSpPr/>
            <p:nvPr/>
          </p:nvSpPr>
          <p:spPr>
            <a:xfrm rot="-5400000">
              <a:off x="862332" y="3518809"/>
              <a:ext cx="1398445" cy="186169"/>
            </a:xfrm>
            <a:custGeom>
              <a:rect b="b" l="l" r="r" t="t"/>
              <a:pathLst>
                <a:path extrusionOk="0" h="4280" w="32150">
                  <a:moveTo>
                    <a:pt x="1" y="0"/>
                  </a:moveTo>
                  <a:lnTo>
                    <a:pt x="1" y="243"/>
                  </a:lnTo>
                  <a:lnTo>
                    <a:pt x="11539" y="243"/>
                  </a:lnTo>
                  <a:lnTo>
                    <a:pt x="11539" y="4279"/>
                  </a:lnTo>
                  <a:lnTo>
                    <a:pt x="13137" y="4279"/>
                  </a:lnTo>
                  <a:lnTo>
                    <a:pt x="16460" y="956"/>
                  </a:lnTo>
                  <a:lnTo>
                    <a:pt x="31436" y="956"/>
                  </a:lnTo>
                  <a:cubicBezTo>
                    <a:pt x="31507" y="1070"/>
                    <a:pt x="31621" y="1127"/>
                    <a:pt x="31793" y="1127"/>
                  </a:cubicBezTo>
                  <a:cubicBezTo>
                    <a:pt x="31978" y="1127"/>
                    <a:pt x="32149" y="1013"/>
                    <a:pt x="32149" y="770"/>
                  </a:cubicBezTo>
                  <a:cubicBezTo>
                    <a:pt x="32149" y="599"/>
                    <a:pt x="31978" y="414"/>
                    <a:pt x="31793" y="414"/>
                  </a:cubicBezTo>
                  <a:cubicBezTo>
                    <a:pt x="31621" y="414"/>
                    <a:pt x="31436" y="528"/>
                    <a:pt x="31436" y="713"/>
                  </a:cubicBezTo>
                  <a:lnTo>
                    <a:pt x="16403" y="713"/>
                  </a:lnTo>
                  <a:lnTo>
                    <a:pt x="13023" y="4037"/>
                  </a:lnTo>
                  <a:lnTo>
                    <a:pt x="11768" y="4037"/>
                  </a:lnTo>
                  <a:lnTo>
                    <a:pt x="1176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48"/>
            <p:cNvSpPr/>
            <p:nvPr/>
          </p:nvSpPr>
          <p:spPr>
            <a:xfrm rot="-5400000">
              <a:off x="868857" y="3571876"/>
              <a:ext cx="1302881" cy="175599"/>
            </a:xfrm>
            <a:custGeom>
              <a:rect b="b" l="l" r="r" t="t"/>
              <a:pathLst>
                <a:path extrusionOk="0" h="4037" w="29953">
                  <a:moveTo>
                    <a:pt x="1" y="0"/>
                  </a:moveTo>
                  <a:lnTo>
                    <a:pt x="1" y="228"/>
                  </a:lnTo>
                  <a:lnTo>
                    <a:pt x="12310" y="228"/>
                  </a:lnTo>
                  <a:lnTo>
                    <a:pt x="12310" y="4036"/>
                  </a:lnTo>
                  <a:lnTo>
                    <a:pt x="13137" y="4036"/>
                  </a:lnTo>
                  <a:lnTo>
                    <a:pt x="16403" y="770"/>
                  </a:lnTo>
                  <a:lnTo>
                    <a:pt x="29183" y="770"/>
                  </a:lnTo>
                  <a:cubicBezTo>
                    <a:pt x="29240" y="941"/>
                    <a:pt x="29425" y="1070"/>
                    <a:pt x="29539" y="1070"/>
                  </a:cubicBezTo>
                  <a:cubicBezTo>
                    <a:pt x="29782" y="1070"/>
                    <a:pt x="29953" y="884"/>
                    <a:pt x="29953" y="642"/>
                  </a:cubicBezTo>
                  <a:cubicBezTo>
                    <a:pt x="29953" y="471"/>
                    <a:pt x="29782" y="285"/>
                    <a:pt x="29539" y="285"/>
                  </a:cubicBezTo>
                  <a:cubicBezTo>
                    <a:pt x="29425" y="285"/>
                    <a:pt x="29240" y="414"/>
                    <a:pt x="29183" y="528"/>
                  </a:cubicBezTo>
                  <a:lnTo>
                    <a:pt x="16289" y="528"/>
                  </a:lnTo>
                  <a:lnTo>
                    <a:pt x="13023" y="3794"/>
                  </a:lnTo>
                  <a:lnTo>
                    <a:pt x="12538" y="3794"/>
                  </a:lnTo>
                  <a:lnTo>
                    <a:pt x="1253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7" name="Google Shape;177;p48"/>
          <p:cNvGrpSpPr/>
          <p:nvPr/>
        </p:nvGrpSpPr>
        <p:grpSpPr>
          <a:xfrm>
            <a:off x="7548075" y="3920250"/>
            <a:ext cx="882711" cy="3171056"/>
            <a:chOff x="8623428" y="2586962"/>
            <a:chExt cx="478382" cy="1718544"/>
          </a:xfrm>
        </p:grpSpPr>
        <p:sp>
          <p:nvSpPr>
            <p:cNvPr id="178" name="Google Shape;178;p48"/>
            <p:cNvSpPr/>
            <p:nvPr/>
          </p:nvSpPr>
          <p:spPr>
            <a:xfrm rot="-5400000">
              <a:off x="8267028" y="3481249"/>
              <a:ext cx="1527458" cy="121054"/>
            </a:xfrm>
            <a:custGeom>
              <a:rect b="b" l="l" r="r" t="t"/>
              <a:pathLst>
                <a:path extrusionOk="0" h="2783" w="35116">
                  <a:moveTo>
                    <a:pt x="18185" y="1"/>
                  </a:moveTo>
                  <a:lnTo>
                    <a:pt x="15917" y="2254"/>
                  </a:lnTo>
                  <a:lnTo>
                    <a:pt x="0" y="2254"/>
                  </a:lnTo>
                  <a:lnTo>
                    <a:pt x="0" y="2497"/>
                  </a:lnTo>
                  <a:lnTo>
                    <a:pt x="16046" y="2497"/>
                  </a:lnTo>
                  <a:lnTo>
                    <a:pt x="18299" y="229"/>
                  </a:lnTo>
                  <a:lnTo>
                    <a:pt x="22878" y="229"/>
                  </a:lnTo>
                  <a:lnTo>
                    <a:pt x="25131" y="2497"/>
                  </a:lnTo>
                  <a:lnTo>
                    <a:pt x="34402" y="2497"/>
                  </a:lnTo>
                  <a:cubicBezTo>
                    <a:pt x="34459" y="2668"/>
                    <a:pt x="34588" y="2782"/>
                    <a:pt x="34759" y="2782"/>
                  </a:cubicBezTo>
                  <a:cubicBezTo>
                    <a:pt x="35001" y="2782"/>
                    <a:pt x="35115" y="2611"/>
                    <a:pt x="35115" y="2368"/>
                  </a:cubicBezTo>
                  <a:cubicBezTo>
                    <a:pt x="35115" y="2197"/>
                    <a:pt x="35001" y="2012"/>
                    <a:pt x="34759" y="2012"/>
                  </a:cubicBezTo>
                  <a:cubicBezTo>
                    <a:pt x="34588" y="2012"/>
                    <a:pt x="34459" y="2140"/>
                    <a:pt x="34402" y="2254"/>
                  </a:cubicBezTo>
                  <a:lnTo>
                    <a:pt x="25245" y="2254"/>
                  </a:lnTo>
                  <a:lnTo>
                    <a:pt x="22935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79;p48"/>
            <p:cNvSpPr/>
            <p:nvPr/>
          </p:nvSpPr>
          <p:spPr>
            <a:xfrm rot="-5400000">
              <a:off x="8122184" y="3470418"/>
              <a:ext cx="1506971" cy="163203"/>
            </a:xfrm>
            <a:custGeom>
              <a:rect b="b" l="l" r="r" t="t"/>
              <a:pathLst>
                <a:path extrusionOk="0" h="3752" w="34645">
                  <a:moveTo>
                    <a:pt x="14135" y="0"/>
                  </a:moveTo>
                  <a:lnTo>
                    <a:pt x="14135" y="3509"/>
                  </a:lnTo>
                  <a:lnTo>
                    <a:pt x="0" y="3509"/>
                  </a:lnTo>
                  <a:lnTo>
                    <a:pt x="0" y="3751"/>
                  </a:lnTo>
                  <a:lnTo>
                    <a:pt x="14377" y="3751"/>
                  </a:lnTo>
                  <a:lnTo>
                    <a:pt x="14377" y="243"/>
                  </a:lnTo>
                  <a:lnTo>
                    <a:pt x="24832" y="243"/>
                  </a:lnTo>
                  <a:lnTo>
                    <a:pt x="27684" y="3095"/>
                  </a:lnTo>
                  <a:lnTo>
                    <a:pt x="33874" y="3095"/>
                  </a:lnTo>
                  <a:cubicBezTo>
                    <a:pt x="33931" y="3209"/>
                    <a:pt x="34103" y="3338"/>
                    <a:pt x="34231" y="3338"/>
                  </a:cubicBezTo>
                  <a:cubicBezTo>
                    <a:pt x="34459" y="3338"/>
                    <a:pt x="34645" y="3152"/>
                    <a:pt x="34645" y="2910"/>
                  </a:cubicBezTo>
                  <a:cubicBezTo>
                    <a:pt x="34645" y="2739"/>
                    <a:pt x="34459" y="2553"/>
                    <a:pt x="34231" y="2553"/>
                  </a:cubicBezTo>
                  <a:cubicBezTo>
                    <a:pt x="34046" y="2553"/>
                    <a:pt x="33931" y="2682"/>
                    <a:pt x="33874" y="2853"/>
                  </a:cubicBezTo>
                  <a:lnTo>
                    <a:pt x="27741" y="2853"/>
                  </a:lnTo>
                  <a:lnTo>
                    <a:pt x="24960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80;p48"/>
            <p:cNvSpPr/>
            <p:nvPr/>
          </p:nvSpPr>
          <p:spPr>
            <a:xfrm rot="-5400000">
              <a:off x="8039648" y="3426986"/>
              <a:ext cx="1578959" cy="178079"/>
            </a:xfrm>
            <a:custGeom>
              <a:rect b="b" l="l" r="r" t="t"/>
              <a:pathLst>
                <a:path extrusionOk="0" h="4094" w="36300">
                  <a:moveTo>
                    <a:pt x="13193" y="0"/>
                  </a:moveTo>
                  <a:lnTo>
                    <a:pt x="13193" y="3866"/>
                  </a:lnTo>
                  <a:lnTo>
                    <a:pt x="0" y="3866"/>
                  </a:lnTo>
                  <a:lnTo>
                    <a:pt x="0" y="4094"/>
                  </a:lnTo>
                  <a:lnTo>
                    <a:pt x="13421" y="4094"/>
                  </a:lnTo>
                  <a:lnTo>
                    <a:pt x="13421" y="228"/>
                  </a:lnTo>
                  <a:lnTo>
                    <a:pt x="25488" y="228"/>
                  </a:lnTo>
                  <a:lnTo>
                    <a:pt x="28397" y="3152"/>
                  </a:lnTo>
                  <a:lnTo>
                    <a:pt x="35586" y="3152"/>
                  </a:lnTo>
                  <a:cubicBezTo>
                    <a:pt x="35657" y="3266"/>
                    <a:pt x="35771" y="3381"/>
                    <a:pt x="35942" y="3381"/>
                  </a:cubicBezTo>
                  <a:cubicBezTo>
                    <a:pt x="36185" y="3381"/>
                    <a:pt x="36299" y="3266"/>
                    <a:pt x="36299" y="3024"/>
                  </a:cubicBezTo>
                  <a:cubicBezTo>
                    <a:pt x="36299" y="2853"/>
                    <a:pt x="36185" y="2667"/>
                    <a:pt x="35942" y="2667"/>
                  </a:cubicBezTo>
                  <a:cubicBezTo>
                    <a:pt x="35771" y="2667"/>
                    <a:pt x="35657" y="2724"/>
                    <a:pt x="35586" y="2910"/>
                  </a:cubicBezTo>
                  <a:lnTo>
                    <a:pt x="28454" y="2910"/>
                  </a:lnTo>
                  <a:lnTo>
                    <a:pt x="25602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81;p48"/>
            <p:cNvSpPr/>
            <p:nvPr/>
          </p:nvSpPr>
          <p:spPr>
            <a:xfrm rot="-5400000">
              <a:off x="8073163" y="3501432"/>
              <a:ext cx="1413930" cy="194216"/>
            </a:xfrm>
            <a:custGeom>
              <a:rect b="b" l="l" r="r" t="t"/>
              <a:pathLst>
                <a:path extrusionOk="0" h="4465" w="32506">
                  <a:moveTo>
                    <a:pt x="12238" y="0"/>
                  </a:moveTo>
                  <a:lnTo>
                    <a:pt x="12238" y="4222"/>
                  </a:lnTo>
                  <a:lnTo>
                    <a:pt x="0" y="4222"/>
                  </a:lnTo>
                  <a:lnTo>
                    <a:pt x="0" y="4464"/>
                  </a:lnTo>
                  <a:lnTo>
                    <a:pt x="12480" y="4464"/>
                  </a:lnTo>
                  <a:lnTo>
                    <a:pt x="12480" y="243"/>
                  </a:lnTo>
                  <a:lnTo>
                    <a:pt x="26258" y="243"/>
                  </a:lnTo>
                  <a:lnTo>
                    <a:pt x="29353" y="3323"/>
                  </a:lnTo>
                  <a:lnTo>
                    <a:pt x="31792" y="3323"/>
                  </a:lnTo>
                  <a:cubicBezTo>
                    <a:pt x="31849" y="3452"/>
                    <a:pt x="31963" y="3566"/>
                    <a:pt x="32149" y="3566"/>
                  </a:cubicBezTo>
                  <a:cubicBezTo>
                    <a:pt x="32377" y="3566"/>
                    <a:pt x="32505" y="3395"/>
                    <a:pt x="32505" y="3209"/>
                  </a:cubicBezTo>
                  <a:cubicBezTo>
                    <a:pt x="32505" y="2967"/>
                    <a:pt x="32377" y="2796"/>
                    <a:pt x="32149" y="2796"/>
                  </a:cubicBezTo>
                  <a:cubicBezTo>
                    <a:pt x="31963" y="2796"/>
                    <a:pt x="31849" y="2910"/>
                    <a:pt x="31792" y="3095"/>
                  </a:cubicBezTo>
                  <a:lnTo>
                    <a:pt x="29467" y="3095"/>
                  </a:lnTo>
                  <a:lnTo>
                    <a:pt x="26386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182;p48"/>
            <p:cNvSpPr/>
            <p:nvPr/>
          </p:nvSpPr>
          <p:spPr>
            <a:xfrm rot="-5400000">
              <a:off x="8472362" y="4017291"/>
              <a:ext cx="439281" cy="137148"/>
            </a:xfrm>
            <a:custGeom>
              <a:rect b="b" l="l" r="r" t="t"/>
              <a:pathLst>
                <a:path extrusionOk="0" h="3153" w="10099">
                  <a:moveTo>
                    <a:pt x="9742" y="1"/>
                  </a:moveTo>
                  <a:cubicBezTo>
                    <a:pt x="9499" y="1"/>
                    <a:pt x="9328" y="186"/>
                    <a:pt x="9328" y="357"/>
                  </a:cubicBezTo>
                  <a:cubicBezTo>
                    <a:pt x="9328" y="543"/>
                    <a:pt x="9442" y="714"/>
                    <a:pt x="9628" y="714"/>
                  </a:cubicBezTo>
                  <a:lnTo>
                    <a:pt x="9628" y="2910"/>
                  </a:lnTo>
                  <a:lnTo>
                    <a:pt x="0" y="2910"/>
                  </a:lnTo>
                  <a:lnTo>
                    <a:pt x="0" y="3153"/>
                  </a:lnTo>
                  <a:lnTo>
                    <a:pt x="9856" y="3153"/>
                  </a:lnTo>
                  <a:lnTo>
                    <a:pt x="9856" y="714"/>
                  </a:lnTo>
                  <a:cubicBezTo>
                    <a:pt x="9984" y="714"/>
                    <a:pt x="10098" y="543"/>
                    <a:pt x="10098" y="357"/>
                  </a:cubicBezTo>
                  <a:cubicBezTo>
                    <a:pt x="10098" y="186"/>
                    <a:pt x="9913" y="1"/>
                    <a:pt x="9742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83;p48"/>
            <p:cNvSpPr/>
            <p:nvPr/>
          </p:nvSpPr>
          <p:spPr>
            <a:xfrm rot="-5400000">
              <a:off x="8472688" y="3978513"/>
              <a:ext cx="477733" cy="176252"/>
            </a:xfrm>
            <a:custGeom>
              <a:rect b="b" l="l" r="r" t="t"/>
              <a:pathLst>
                <a:path extrusionOk="0" h="4052" w="10983">
                  <a:moveTo>
                    <a:pt x="10569" y="1"/>
                  </a:moveTo>
                  <a:cubicBezTo>
                    <a:pt x="10398" y="1"/>
                    <a:pt x="10212" y="186"/>
                    <a:pt x="10212" y="357"/>
                  </a:cubicBezTo>
                  <a:cubicBezTo>
                    <a:pt x="10212" y="543"/>
                    <a:pt x="10341" y="714"/>
                    <a:pt x="10455" y="714"/>
                  </a:cubicBezTo>
                  <a:lnTo>
                    <a:pt x="10455" y="3809"/>
                  </a:lnTo>
                  <a:lnTo>
                    <a:pt x="0" y="3809"/>
                  </a:lnTo>
                  <a:lnTo>
                    <a:pt x="0" y="4052"/>
                  </a:lnTo>
                  <a:lnTo>
                    <a:pt x="10697" y="4052"/>
                  </a:lnTo>
                  <a:lnTo>
                    <a:pt x="10697" y="714"/>
                  </a:lnTo>
                  <a:cubicBezTo>
                    <a:pt x="10868" y="714"/>
                    <a:pt x="10983" y="543"/>
                    <a:pt x="10983" y="357"/>
                  </a:cubicBezTo>
                  <a:cubicBezTo>
                    <a:pt x="10983" y="186"/>
                    <a:pt x="10811" y="1"/>
                    <a:pt x="10569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84;p48"/>
            <p:cNvSpPr/>
            <p:nvPr/>
          </p:nvSpPr>
          <p:spPr>
            <a:xfrm rot="-5400000">
              <a:off x="8182970" y="3430727"/>
              <a:ext cx="1620499" cy="129057"/>
            </a:xfrm>
            <a:custGeom>
              <a:rect b="b" l="l" r="r" t="t"/>
              <a:pathLst>
                <a:path extrusionOk="0" h="2967" w="37255">
                  <a:moveTo>
                    <a:pt x="17700" y="0"/>
                  </a:moveTo>
                  <a:lnTo>
                    <a:pt x="15261" y="2382"/>
                  </a:lnTo>
                  <a:lnTo>
                    <a:pt x="0" y="2382"/>
                  </a:lnTo>
                  <a:lnTo>
                    <a:pt x="0" y="2610"/>
                  </a:lnTo>
                  <a:lnTo>
                    <a:pt x="15390" y="2610"/>
                  </a:lnTo>
                  <a:lnTo>
                    <a:pt x="17829" y="243"/>
                  </a:lnTo>
                  <a:lnTo>
                    <a:pt x="23462" y="243"/>
                  </a:lnTo>
                  <a:lnTo>
                    <a:pt x="26030" y="2739"/>
                  </a:lnTo>
                  <a:lnTo>
                    <a:pt x="36484" y="2739"/>
                  </a:lnTo>
                  <a:cubicBezTo>
                    <a:pt x="36542" y="2910"/>
                    <a:pt x="36727" y="2967"/>
                    <a:pt x="36841" y="2967"/>
                  </a:cubicBezTo>
                  <a:cubicBezTo>
                    <a:pt x="37084" y="2967"/>
                    <a:pt x="37255" y="2853"/>
                    <a:pt x="37255" y="2610"/>
                  </a:cubicBezTo>
                  <a:cubicBezTo>
                    <a:pt x="37255" y="2382"/>
                    <a:pt x="37084" y="2254"/>
                    <a:pt x="36841" y="2254"/>
                  </a:cubicBezTo>
                  <a:cubicBezTo>
                    <a:pt x="36727" y="2254"/>
                    <a:pt x="36542" y="2311"/>
                    <a:pt x="36484" y="2496"/>
                  </a:cubicBezTo>
                  <a:lnTo>
                    <a:pt x="26087" y="2496"/>
                  </a:lnTo>
                  <a:lnTo>
                    <a:pt x="23591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185;p48"/>
            <p:cNvSpPr/>
            <p:nvPr/>
          </p:nvSpPr>
          <p:spPr>
            <a:xfrm rot="-5400000">
              <a:off x="8089908" y="3371157"/>
              <a:ext cx="1718543" cy="150153"/>
            </a:xfrm>
            <a:custGeom>
              <a:rect b="b" l="l" r="r" t="t"/>
              <a:pathLst>
                <a:path extrusionOk="0" h="3452" w="39509">
                  <a:moveTo>
                    <a:pt x="17344" y="0"/>
                  </a:moveTo>
                  <a:lnTo>
                    <a:pt x="14620" y="2681"/>
                  </a:lnTo>
                  <a:lnTo>
                    <a:pt x="0" y="2681"/>
                  </a:lnTo>
                  <a:lnTo>
                    <a:pt x="0" y="2924"/>
                  </a:lnTo>
                  <a:lnTo>
                    <a:pt x="14734" y="2924"/>
                  </a:lnTo>
                  <a:lnTo>
                    <a:pt x="17401" y="243"/>
                  </a:lnTo>
                  <a:lnTo>
                    <a:pt x="24062" y="243"/>
                  </a:lnTo>
                  <a:lnTo>
                    <a:pt x="27028" y="3152"/>
                  </a:lnTo>
                  <a:lnTo>
                    <a:pt x="38738" y="3152"/>
                  </a:lnTo>
                  <a:cubicBezTo>
                    <a:pt x="38795" y="3338"/>
                    <a:pt x="38980" y="3452"/>
                    <a:pt x="39095" y="3452"/>
                  </a:cubicBezTo>
                  <a:cubicBezTo>
                    <a:pt x="39337" y="3452"/>
                    <a:pt x="39508" y="3281"/>
                    <a:pt x="39508" y="3038"/>
                  </a:cubicBezTo>
                  <a:cubicBezTo>
                    <a:pt x="39508" y="2853"/>
                    <a:pt x="39337" y="2681"/>
                    <a:pt x="39095" y="2681"/>
                  </a:cubicBezTo>
                  <a:cubicBezTo>
                    <a:pt x="38980" y="2681"/>
                    <a:pt x="38795" y="2796"/>
                    <a:pt x="38738" y="2924"/>
                  </a:cubicBezTo>
                  <a:lnTo>
                    <a:pt x="27157" y="2924"/>
                  </a:lnTo>
                  <a:lnTo>
                    <a:pt x="24176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48"/>
            <p:cNvSpPr/>
            <p:nvPr/>
          </p:nvSpPr>
          <p:spPr>
            <a:xfrm rot="-5400000">
              <a:off x="8069444" y="3539297"/>
              <a:ext cx="1330763" cy="201654"/>
            </a:xfrm>
            <a:custGeom>
              <a:rect b="b" l="l" r="r" t="t"/>
              <a:pathLst>
                <a:path extrusionOk="0" h="4636" w="30594">
                  <a:moveTo>
                    <a:pt x="11282" y="0"/>
                  </a:moveTo>
                  <a:lnTo>
                    <a:pt x="11282" y="4393"/>
                  </a:lnTo>
                  <a:lnTo>
                    <a:pt x="0" y="4393"/>
                  </a:lnTo>
                  <a:lnTo>
                    <a:pt x="0" y="4636"/>
                  </a:lnTo>
                  <a:lnTo>
                    <a:pt x="11524" y="4636"/>
                  </a:lnTo>
                  <a:lnTo>
                    <a:pt x="11524" y="243"/>
                  </a:lnTo>
                  <a:lnTo>
                    <a:pt x="26914" y="243"/>
                  </a:lnTo>
                  <a:lnTo>
                    <a:pt x="29881" y="3152"/>
                  </a:lnTo>
                  <a:cubicBezTo>
                    <a:pt x="29824" y="3209"/>
                    <a:pt x="29824" y="3267"/>
                    <a:pt x="29824" y="3324"/>
                  </a:cubicBezTo>
                  <a:cubicBezTo>
                    <a:pt x="29824" y="3566"/>
                    <a:pt x="30009" y="3737"/>
                    <a:pt x="30180" y="3737"/>
                  </a:cubicBezTo>
                  <a:cubicBezTo>
                    <a:pt x="30423" y="3737"/>
                    <a:pt x="30594" y="3566"/>
                    <a:pt x="30594" y="3324"/>
                  </a:cubicBezTo>
                  <a:cubicBezTo>
                    <a:pt x="30594" y="3152"/>
                    <a:pt x="30423" y="2967"/>
                    <a:pt x="30180" y="2967"/>
                  </a:cubicBezTo>
                  <a:cubicBezTo>
                    <a:pt x="30123" y="2967"/>
                    <a:pt x="30123" y="2967"/>
                    <a:pt x="30066" y="3024"/>
                  </a:cubicBezTo>
                  <a:lnTo>
                    <a:pt x="2702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48"/>
            <p:cNvSpPr/>
            <p:nvPr/>
          </p:nvSpPr>
          <p:spPr>
            <a:xfrm rot="-5400000">
              <a:off x="8940152" y="3389472"/>
              <a:ext cx="230232" cy="93085"/>
            </a:xfrm>
            <a:custGeom>
              <a:rect b="b" l="l" r="r" t="t"/>
              <a:pathLst>
                <a:path extrusionOk="0" h="2140" w="5293">
                  <a:moveTo>
                    <a:pt x="4879" y="0"/>
                  </a:moveTo>
                  <a:cubicBezTo>
                    <a:pt x="4765" y="0"/>
                    <a:pt x="4579" y="114"/>
                    <a:pt x="4522" y="243"/>
                  </a:cubicBezTo>
                  <a:lnTo>
                    <a:pt x="1912" y="243"/>
                  </a:lnTo>
                  <a:lnTo>
                    <a:pt x="1" y="2140"/>
                  </a:lnTo>
                  <a:lnTo>
                    <a:pt x="357" y="2140"/>
                  </a:lnTo>
                  <a:lnTo>
                    <a:pt x="2026" y="471"/>
                  </a:lnTo>
                  <a:lnTo>
                    <a:pt x="4522" y="471"/>
                  </a:lnTo>
                  <a:cubicBezTo>
                    <a:pt x="4579" y="656"/>
                    <a:pt x="4765" y="770"/>
                    <a:pt x="4879" y="770"/>
                  </a:cubicBezTo>
                  <a:cubicBezTo>
                    <a:pt x="5121" y="770"/>
                    <a:pt x="5292" y="599"/>
                    <a:pt x="5292" y="357"/>
                  </a:cubicBezTo>
                  <a:cubicBezTo>
                    <a:pt x="5292" y="186"/>
                    <a:pt x="5121" y="0"/>
                    <a:pt x="4879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p48"/>
            <p:cNvSpPr/>
            <p:nvPr/>
          </p:nvSpPr>
          <p:spPr>
            <a:xfrm rot="-5400000">
              <a:off x="8976450" y="3345735"/>
              <a:ext cx="196696" cy="54024"/>
            </a:xfrm>
            <a:custGeom>
              <a:rect b="b" l="l" r="r" t="t"/>
              <a:pathLst>
                <a:path extrusionOk="0" h="1242" w="4522">
                  <a:moveTo>
                    <a:pt x="4165" y="1"/>
                  </a:moveTo>
                  <a:cubicBezTo>
                    <a:pt x="3994" y="1"/>
                    <a:pt x="3866" y="115"/>
                    <a:pt x="3809" y="229"/>
                  </a:cubicBezTo>
                  <a:lnTo>
                    <a:pt x="1013" y="229"/>
                  </a:lnTo>
                  <a:lnTo>
                    <a:pt x="1" y="1242"/>
                  </a:lnTo>
                  <a:lnTo>
                    <a:pt x="357" y="1242"/>
                  </a:lnTo>
                  <a:lnTo>
                    <a:pt x="1142" y="471"/>
                  </a:lnTo>
                  <a:lnTo>
                    <a:pt x="3809" y="471"/>
                  </a:lnTo>
                  <a:cubicBezTo>
                    <a:pt x="3866" y="642"/>
                    <a:pt x="3994" y="771"/>
                    <a:pt x="4165" y="771"/>
                  </a:cubicBezTo>
                  <a:cubicBezTo>
                    <a:pt x="4351" y="771"/>
                    <a:pt x="4522" y="585"/>
                    <a:pt x="4522" y="357"/>
                  </a:cubicBezTo>
                  <a:cubicBezTo>
                    <a:pt x="4522" y="172"/>
                    <a:pt x="4351" y="1"/>
                    <a:pt x="4165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9" name="Google Shape;189;p48"/>
          <p:cNvGrpSpPr/>
          <p:nvPr/>
        </p:nvGrpSpPr>
        <p:grpSpPr>
          <a:xfrm>
            <a:off x="1885691" y="4025466"/>
            <a:ext cx="771580" cy="2505663"/>
            <a:chOff x="6278982" y="2751992"/>
            <a:chExt cx="478381" cy="1553514"/>
          </a:xfrm>
        </p:grpSpPr>
        <p:sp>
          <p:nvSpPr>
            <p:cNvPr id="190" name="Google Shape;190;p48"/>
            <p:cNvSpPr/>
            <p:nvPr/>
          </p:nvSpPr>
          <p:spPr>
            <a:xfrm rot="-5400000">
              <a:off x="6192439" y="3740581"/>
              <a:ext cx="1059686" cy="70161"/>
            </a:xfrm>
            <a:custGeom>
              <a:rect b="b" l="l" r="r" t="t"/>
              <a:pathLst>
                <a:path extrusionOk="0" h="1613" w="24362">
                  <a:moveTo>
                    <a:pt x="0" y="0"/>
                  </a:moveTo>
                  <a:lnTo>
                    <a:pt x="0" y="243"/>
                  </a:lnTo>
                  <a:lnTo>
                    <a:pt x="15917" y="243"/>
                  </a:lnTo>
                  <a:lnTo>
                    <a:pt x="17173" y="1313"/>
                  </a:lnTo>
                  <a:lnTo>
                    <a:pt x="23648" y="1313"/>
                  </a:lnTo>
                  <a:cubicBezTo>
                    <a:pt x="23705" y="1498"/>
                    <a:pt x="23819" y="1612"/>
                    <a:pt x="24004" y="1612"/>
                  </a:cubicBezTo>
                  <a:cubicBezTo>
                    <a:pt x="24176" y="1612"/>
                    <a:pt x="24361" y="1427"/>
                    <a:pt x="24361" y="1199"/>
                  </a:cubicBezTo>
                  <a:cubicBezTo>
                    <a:pt x="24361" y="1013"/>
                    <a:pt x="24176" y="842"/>
                    <a:pt x="24004" y="842"/>
                  </a:cubicBezTo>
                  <a:cubicBezTo>
                    <a:pt x="23819" y="842"/>
                    <a:pt x="23705" y="956"/>
                    <a:pt x="23648" y="1070"/>
                  </a:cubicBezTo>
                  <a:lnTo>
                    <a:pt x="17230" y="1070"/>
                  </a:lnTo>
                  <a:lnTo>
                    <a:pt x="15975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91;p48"/>
            <p:cNvSpPr/>
            <p:nvPr/>
          </p:nvSpPr>
          <p:spPr>
            <a:xfrm rot="-5400000">
              <a:off x="6010359" y="3607522"/>
              <a:ext cx="1325804" cy="70161"/>
            </a:xfrm>
            <a:custGeom>
              <a:rect b="b" l="l" r="r" t="t"/>
              <a:pathLst>
                <a:path extrusionOk="0" h="1613" w="30480">
                  <a:moveTo>
                    <a:pt x="0" y="1"/>
                  </a:moveTo>
                  <a:lnTo>
                    <a:pt x="0" y="243"/>
                  </a:lnTo>
                  <a:lnTo>
                    <a:pt x="17173" y="243"/>
                  </a:lnTo>
                  <a:lnTo>
                    <a:pt x="18242" y="1370"/>
                  </a:lnTo>
                  <a:lnTo>
                    <a:pt x="29710" y="1370"/>
                  </a:lnTo>
                  <a:cubicBezTo>
                    <a:pt x="29767" y="1484"/>
                    <a:pt x="29952" y="1612"/>
                    <a:pt x="30066" y="1612"/>
                  </a:cubicBezTo>
                  <a:cubicBezTo>
                    <a:pt x="30309" y="1612"/>
                    <a:pt x="30480" y="1427"/>
                    <a:pt x="30480" y="1256"/>
                  </a:cubicBezTo>
                  <a:cubicBezTo>
                    <a:pt x="30480" y="1013"/>
                    <a:pt x="30309" y="842"/>
                    <a:pt x="30066" y="842"/>
                  </a:cubicBezTo>
                  <a:cubicBezTo>
                    <a:pt x="29952" y="842"/>
                    <a:pt x="29767" y="956"/>
                    <a:pt x="29710" y="1127"/>
                  </a:cubicBezTo>
                  <a:lnTo>
                    <a:pt x="18356" y="1127"/>
                  </a:lnTo>
                  <a:lnTo>
                    <a:pt x="17230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92;p48"/>
            <p:cNvSpPr/>
            <p:nvPr/>
          </p:nvSpPr>
          <p:spPr>
            <a:xfrm rot="-5400000">
              <a:off x="6022147" y="3665853"/>
              <a:ext cx="1214755" cy="64550"/>
            </a:xfrm>
            <a:custGeom>
              <a:rect b="b" l="l" r="r" t="t"/>
              <a:pathLst>
                <a:path extrusionOk="0" h="1484" w="27927">
                  <a:moveTo>
                    <a:pt x="0" y="0"/>
                  </a:moveTo>
                  <a:lnTo>
                    <a:pt x="0" y="229"/>
                  </a:lnTo>
                  <a:lnTo>
                    <a:pt x="17943" y="229"/>
                  </a:lnTo>
                  <a:lnTo>
                    <a:pt x="18898" y="1241"/>
                  </a:lnTo>
                  <a:lnTo>
                    <a:pt x="27157" y="1241"/>
                  </a:lnTo>
                  <a:cubicBezTo>
                    <a:pt x="27214" y="1427"/>
                    <a:pt x="27385" y="1484"/>
                    <a:pt x="27513" y="1484"/>
                  </a:cubicBezTo>
                  <a:cubicBezTo>
                    <a:pt x="27741" y="1484"/>
                    <a:pt x="27927" y="1298"/>
                    <a:pt x="27927" y="1127"/>
                  </a:cubicBezTo>
                  <a:cubicBezTo>
                    <a:pt x="27927" y="885"/>
                    <a:pt x="27741" y="771"/>
                    <a:pt x="27513" y="771"/>
                  </a:cubicBezTo>
                  <a:cubicBezTo>
                    <a:pt x="27385" y="771"/>
                    <a:pt x="27214" y="828"/>
                    <a:pt x="27157" y="999"/>
                  </a:cubicBezTo>
                  <a:lnTo>
                    <a:pt x="19012" y="999"/>
                  </a:lnTo>
                  <a:lnTo>
                    <a:pt x="18000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93;p48"/>
            <p:cNvSpPr/>
            <p:nvPr/>
          </p:nvSpPr>
          <p:spPr>
            <a:xfrm rot="-5400000">
              <a:off x="5843461" y="3619310"/>
              <a:ext cx="1279305" cy="93085"/>
            </a:xfrm>
            <a:custGeom>
              <a:rect b="b" l="l" r="r" t="t"/>
              <a:pathLst>
                <a:path extrusionOk="0" h="2140" w="29411">
                  <a:moveTo>
                    <a:pt x="28996" y="0"/>
                  </a:moveTo>
                  <a:cubicBezTo>
                    <a:pt x="28882" y="0"/>
                    <a:pt x="28697" y="57"/>
                    <a:pt x="28640" y="243"/>
                  </a:cubicBezTo>
                  <a:lnTo>
                    <a:pt x="20610" y="243"/>
                  </a:lnTo>
                  <a:lnTo>
                    <a:pt x="20610" y="1911"/>
                  </a:lnTo>
                  <a:lnTo>
                    <a:pt x="0" y="1911"/>
                  </a:lnTo>
                  <a:lnTo>
                    <a:pt x="0" y="2140"/>
                  </a:lnTo>
                  <a:lnTo>
                    <a:pt x="20852" y="2140"/>
                  </a:lnTo>
                  <a:lnTo>
                    <a:pt x="20852" y="485"/>
                  </a:lnTo>
                  <a:lnTo>
                    <a:pt x="28640" y="485"/>
                  </a:lnTo>
                  <a:cubicBezTo>
                    <a:pt x="28697" y="656"/>
                    <a:pt x="28882" y="713"/>
                    <a:pt x="28996" y="713"/>
                  </a:cubicBezTo>
                  <a:cubicBezTo>
                    <a:pt x="29239" y="713"/>
                    <a:pt x="29410" y="542"/>
                    <a:pt x="29410" y="357"/>
                  </a:cubicBezTo>
                  <a:cubicBezTo>
                    <a:pt x="29410" y="129"/>
                    <a:pt x="29239" y="0"/>
                    <a:pt x="2899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94;p48"/>
            <p:cNvSpPr/>
            <p:nvPr/>
          </p:nvSpPr>
          <p:spPr>
            <a:xfrm rot="-5400000">
              <a:off x="5753204" y="3565025"/>
              <a:ext cx="1374825" cy="106134"/>
            </a:xfrm>
            <a:custGeom>
              <a:rect b="b" l="l" r="r" t="t"/>
              <a:pathLst>
                <a:path extrusionOk="0" h="2440" w="31607">
                  <a:moveTo>
                    <a:pt x="31193" y="1"/>
                  </a:moveTo>
                  <a:cubicBezTo>
                    <a:pt x="31079" y="1"/>
                    <a:pt x="30893" y="58"/>
                    <a:pt x="30836" y="243"/>
                  </a:cubicBezTo>
                  <a:lnTo>
                    <a:pt x="19426" y="243"/>
                  </a:lnTo>
                  <a:lnTo>
                    <a:pt x="19426" y="2197"/>
                  </a:lnTo>
                  <a:lnTo>
                    <a:pt x="0" y="2197"/>
                  </a:lnTo>
                  <a:lnTo>
                    <a:pt x="0" y="2439"/>
                  </a:lnTo>
                  <a:lnTo>
                    <a:pt x="19669" y="2439"/>
                  </a:lnTo>
                  <a:lnTo>
                    <a:pt x="19669" y="471"/>
                  </a:lnTo>
                  <a:lnTo>
                    <a:pt x="30836" y="471"/>
                  </a:lnTo>
                  <a:cubicBezTo>
                    <a:pt x="30893" y="657"/>
                    <a:pt x="31079" y="714"/>
                    <a:pt x="31193" y="714"/>
                  </a:cubicBezTo>
                  <a:cubicBezTo>
                    <a:pt x="31435" y="714"/>
                    <a:pt x="31607" y="542"/>
                    <a:pt x="31607" y="357"/>
                  </a:cubicBezTo>
                  <a:cubicBezTo>
                    <a:pt x="31607" y="115"/>
                    <a:pt x="31435" y="1"/>
                    <a:pt x="31193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95;p48"/>
            <p:cNvSpPr/>
            <p:nvPr/>
          </p:nvSpPr>
          <p:spPr>
            <a:xfrm rot="-5400000">
              <a:off x="5618885" y="3466677"/>
              <a:ext cx="1553513" cy="124142"/>
            </a:xfrm>
            <a:custGeom>
              <a:rect b="b" l="l" r="r" t="t"/>
              <a:pathLst>
                <a:path extrusionOk="0" h="2854" w="35715">
                  <a:moveTo>
                    <a:pt x="35301" y="1"/>
                  </a:moveTo>
                  <a:cubicBezTo>
                    <a:pt x="35172" y="1"/>
                    <a:pt x="35001" y="58"/>
                    <a:pt x="34944" y="229"/>
                  </a:cubicBezTo>
                  <a:lnTo>
                    <a:pt x="18185" y="229"/>
                  </a:lnTo>
                  <a:lnTo>
                    <a:pt x="18185" y="2611"/>
                  </a:lnTo>
                  <a:lnTo>
                    <a:pt x="0" y="2611"/>
                  </a:lnTo>
                  <a:lnTo>
                    <a:pt x="0" y="2853"/>
                  </a:lnTo>
                  <a:lnTo>
                    <a:pt x="18413" y="2853"/>
                  </a:lnTo>
                  <a:lnTo>
                    <a:pt x="18413" y="471"/>
                  </a:lnTo>
                  <a:lnTo>
                    <a:pt x="34944" y="471"/>
                  </a:lnTo>
                  <a:cubicBezTo>
                    <a:pt x="35001" y="642"/>
                    <a:pt x="35172" y="714"/>
                    <a:pt x="35301" y="714"/>
                  </a:cubicBezTo>
                  <a:cubicBezTo>
                    <a:pt x="35529" y="714"/>
                    <a:pt x="35714" y="528"/>
                    <a:pt x="35714" y="357"/>
                  </a:cubicBezTo>
                  <a:cubicBezTo>
                    <a:pt x="35714" y="115"/>
                    <a:pt x="35529" y="1"/>
                    <a:pt x="35301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196;p48"/>
            <p:cNvSpPr/>
            <p:nvPr/>
          </p:nvSpPr>
          <p:spPr>
            <a:xfrm rot="-5400000">
              <a:off x="5790418" y="3674835"/>
              <a:ext cx="1119234" cy="142106"/>
            </a:xfrm>
            <a:custGeom>
              <a:rect b="b" l="l" r="r" t="t"/>
              <a:pathLst>
                <a:path extrusionOk="0" h="3267" w="25731">
                  <a:moveTo>
                    <a:pt x="25374" y="1"/>
                  </a:moveTo>
                  <a:cubicBezTo>
                    <a:pt x="25188" y="1"/>
                    <a:pt x="25074" y="115"/>
                    <a:pt x="25017" y="243"/>
                  </a:cubicBezTo>
                  <a:lnTo>
                    <a:pt x="17044" y="243"/>
                  </a:lnTo>
                  <a:lnTo>
                    <a:pt x="17044" y="3038"/>
                  </a:lnTo>
                  <a:lnTo>
                    <a:pt x="0" y="3038"/>
                  </a:lnTo>
                  <a:lnTo>
                    <a:pt x="0" y="3267"/>
                  </a:lnTo>
                  <a:lnTo>
                    <a:pt x="17287" y="3267"/>
                  </a:lnTo>
                  <a:lnTo>
                    <a:pt x="17287" y="471"/>
                  </a:lnTo>
                  <a:lnTo>
                    <a:pt x="25017" y="471"/>
                  </a:lnTo>
                  <a:cubicBezTo>
                    <a:pt x="25074" y="657"/>
                    <a:pt x="25188" y="771"/>
                    <a:pt x="25374" y="771"/>
                  </a:cubicBezTo>
                  <a:cubicBezTo>
                    <a:pt x="25545" y="771"/>
                    <a:pt x="25730" y="600"/>
                    <a:pt x="25730" y="357"/>
                  </a:cubicBezTo>
                  <a:cubicBezTo>
                    <a:pt x="25730" y="186"/>
                    <a:pt x="25545" y="1"/>
                    <a:pt x="2537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97;p48"/>
            <p:cNvSpPr/>
            <p:nvPr/>
          </p:nvSpPr>
          <p:spPr>
            <a:xfrm rot="-5400000">
              <a:off x="6430370" y="3978513"/>
              <a:ext cx="620405" cy="33580"/>
            </a:xfrm>
            <a:custGeom>
              <a:rect b="b" l="l" r="r" t="t"/>
              <a:pathLst>
                <a:path extrusionOk="0" h="772" w="14263">
                  <a:moveTo>
                    <a:pt x="13906" y="1"/>
                  </a:moveTo>
                  <a:cubicBezTo>
                    <a:pt x="13721" y="1"/>
                    <a:pt x="13607" y="115"/>
                    <a:pt x="13550" y="229"/>
                  </a:cubicBezTo>
                  <a:lnTo>
                    <a:pt x="0" y="229"/>
                  </a:lnTo>
                  <a:lnTo>
                    <a:pt x="0" y="472"/>
                  </a:lnTo>
                  <a:lnTo>
                    <a:pt x="13550" y="472"/>
                  </a:lnTo>
                  <a:cubicBezTo>
                    <a:pt x="13607" y="657"/>
                    <a:pt x="13721" y="771"/>
                    <a:pt x="13906" y="771"/>
                  </a:cubicBezTo>
                  <a:cubicBezTo>
                    <a:pt x="14078" y="771"/>
                    <a:pt x="14263" y="586"/>
                    <a:pt x="14263" y="358"/>
                  </a:cubicBezTo>
                  <a:cubicBezTo>
                    <a:pt x="14263" y="172"/>
                    <a:pt x="14078" y="1"/>
                    <a:pt x="13906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198;p48"/>
            <p:cNvSpPr/>
            <p:nvPr/>
          </p:nvSpPr>
          <p:spPr>
            <a:xfrm rot="-5400000">
              <a:off x="5858989" y="3544234"/>
              <a:ext cx="1460429" cy="62114"/>
            </a:xfrm>
            <a:custGeom>
              <a:rect b="b" l="l" r="r" t="t"/>
              <a:pathLst>
                <a:path extrusionOk="0" h="1428" w="33575">
                  <a:moveTo>
                    <a:pt x="0" y="1"/>
                  </a:moveTo>
                  <a:lnTo>
                    <a:pt x="0" y="243"/>
                  </a:lnTo>
                  <a:lnTo>
                    <a:pt x="18542" y="243"/>
                  </a:lnTo>
                  <a:lnTo>
                    <a:pt x="19483" y="1185"/>
                  </a:lnTo>
                  <a:lnTo>
                    <a:pt x="32862" y="1185"/>
                  </a:lnTo>
                  <a:cubicBezTo>
                    <a:pt x="32919" y="1313"/>
                    <a:pt x="33033" y="1427"/>
                    <a:pt x="33161" y="1427"/>
                  </a:cubicBezTo>
                  <a:cubicBezTo>
                    <a:pt x="33389" y="1427"/>
                    <a:pt x="33575" y="1256"/>
                    <a:pt x="33575" y="1013"/>
                  </a:cubicBezTo>
                  <a:cubicBezTo>
                    <a:pt x="33575" y="828"/>
                    <a:pt x="33389" y="657"/>
                    <a:pt x="33161" y="657"/>
                  </a:cubicBezTo>
                  <a:cubicBezTo>
                    <a:pt x="32976" y="657"/>
                    <a:pt x="32862" y="771"/>
                    <a:pt x="32805" y="956"/>
                  </a:cubicBezTo>
                  <a:lnTo>
                    <a:pt x="19612" y="956"/>
                  </a:lnTo>
                  <a:lnTo>
                    <a:pt x="18599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9" name="Google Shape;199;p48"/>
          <p:cNvGrpSpPr/>
          <p:nvPr/>
        </p:nvGrpSpPr>
        <p:grpSpPr>
          <a:xfrm>
            <a:off x="2771211" y="4251934"/>
            <a:ext cx="708512" cy="2313502"/>
            <a:chOff x="6961407" y="2871131"/>
            <a:chExt cx="439278" cy="1434375"/>
          </a:xfrm>
        </p:grpSpPr>
        <p:sp>
          <p:nvSpPr>
            <p:cNvPr id="200" name="Google Shape;200;p48"/>
            <p:cNvSpPr/>
            <p:nvPr/>
          </p:nvSpPr>
          <p:spPr>
            <a:xfrm rot="-5400000">
              <a:off x="6647504" y="3552324"/>
              <a:ext cx="1374825" cy="131536"/>
            </a:xfrm>
            <a:custGeom>
              <a:rect b="b" l="l" r="r" t="t"/>
              <a:pathLst>
                <a:path extrusionOk="0" h="3024" w="31607">
                  <a:moveTo>
                    <a:pt x="31193" y="0"/>
                  </a:moveTo>
                  <a:cubicBezTo>
                    <a:pt x="31079" y="0"/>
                    <a:pt x="30893" y="114"/>
                    <a:pt x="30836" y="300"/>
                  </a:cubicBezTo>
                  <a:lnTo>
                    <a:pt x="17287" y="300"/>
                  </a:lnTo>
                  <a:lnTo>
                    <a:pt x="17287" y="2796"/>
                  </a:lnTo>
                  <a:lnTo>
                    <a:pt x="0" y="2796"/>
                  </a:lnTo>
                  <a:lnTo>
                    <a:pt x="0" y="3024"/>
                  </a:lnTo>
                  <a:lnTo>
                    <a:pt x="17529" y="3024"/>
                  </a:lnTo>
                  <a:lnTo>
                    <a:pt x="17529" y="528"/>
                  </a:lnTo>
                  <a:lnTo>
                    <a:pt x="30836" y="528"/>
                  </a:lnTo>
                  <a:cubicBezTo>
                    <a:pt x="30893" y="656"/>
                    <a:pt x="31079" y="770"/>
                    <a:pt x="31193" y="770"/>
                  </a:cubicBezTo>
                  <a:cubicBezTo>
                    <a:pt x="31435" y="770"/>
                    <a:pt x="31607" y="599"/>
                    <a:pt x="31607" y="414"/>
                  </a:cubicBezTo>
                  <a:cubicBezTo>
                    <a:pt x="31607" y="171"/>
                    <a:pt x="31435" y="0"/>
                    <a:pt x="3119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201;p48"/>
            <p:cNvSpPr/>
            <p:nvPr/>
          </p:nvSpPr>
          <p:spPr>
            <a:xfrm rot="-5400000">
              <a:off x="6677278" y="3618071"/>
              <a:ext cx="1230283" cy="144586"/>
            </a:xfrm>
            <a:custGeom>
              <a:rect b="b" l="l" r="r" t="t"/>
              <a:pathLst>
                <a:path extrusionOk="0" h="3324" w="28284">
                  <a:moveTo>
                    <a:pt x="27870" y="0"/>
                  </a:moveTo>
                  <a:cubicBezTo>
                    <a:pt x="27741" y="0"/>
                    <a:pt x="27570" y="114"/>
                    <a:pt x="27513" y="228"/>
                  </a:cubicBezTo>
                  <a:lnTo>
                    <a:pt x="16103" y="228"/>
                  </a:lnTo>
                  <a:lnTo>
                    <a:pt x="16103" y="3081"/>
                  </a:lnTo>
                  <a:lnTo>
                    <a:pt x="0" y="3081"/>
                  </a:lnTo>
                  <a:lnTo>
                    <a:pt x="0" y="3324"/>
                  </a:lnTo>
                  <a:lnTo>
                    <a:pt x="16331" y="3324"/>
                  </a:lnTo>
                  <a:lnTo>
                    <a:pt x="16331" y="471"/>
                  </a:lnTo>
                  <a:lnTo>
                    <a:pt x="27513" y="471"/>
                  </a:lnTo>
                  <a:cubicBezTo>
                    <a:pt x="27570" y="656"/>
                    <a:pt x="27741" y="770"/>
                    <a:pt x="27870" y="770"/>
                  </a:cubicBezTo>
                  <a:cubicBezTo>
                    <a:pt x="28098" y="770"/>
                    <a:pt x="28283" y="585"/>
                    <a:pt x="28283" y="357"/>
                  </a:cubicBezTo>
                  <a:cubicBezTo>
                    <a:pt x="28283" y="171"/>
                    <a:pt x="28098" y="0"/>
                    <a:pt x="27870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48"/>
            <p:cNvSpPr/>
            <p:nvPr/>
          </p:nvSpPr>
          <p:spPr>
            <a:xfrm rot="-5400000">
              <a:off x="6529931" y="3512306"/>
              <a:ext cx="1434374" cy="152024"/>
            </a:xfrm>
            <a:custGeom>
              <a:rect b="b" l="l" r="r" t="t"/>
              <a:pathLst>
                <a:path extrusionOk="0" h="3495" w="32976">
                  <a:moveTo>
                    <a:pt x="32562" y="1"/>
                  </a:moveTo>
                  <a:cubicBezTo>
                    <a:pt x="32448" y="1"/>
                    <a:pt x="32263" y="115"/>
                    <a:pt x="32206" y="286"/>
                  </a:cubicBezTo>
                  <a:lnTo>
                    <a:pt x="14976" y="286"/>
                  </a:lnTo>
                  <a:lnTo>
                    <a:pt x="14976" y="3267"/>
                  </a:lnTo>
                  <a:lnTo>
                    <a:pt x="0" y="3267"/>
                  </a:lnTo>
                  <a:lnTo>
                    <a:pt x="0" y="3495"/>
                  </a:lnTo>
                  <a:lnTo>
                    <a:pt x="15204" y="3495"/>
                  </a:lnTo>
                  <a:lnTo>
                    <a:pt x="15204" y="528"/>
                  </a:lnTo>
                  <a:lnTo>
                    <a:pt x="32206" y="528"/>
                  </a:lnTo>
                  <a:cubicBezTo>
                    <a:pt x="32263" y="642"/>
                    <a:pt x="32448" y="771"/>
                    <a:pt x="32562" y="771"/>
                  </a:cubicBezTo>
                  <a:cubicBezTo>
                    <a:pt x="32805" y="771"/>
                    <a:pt x="32976" y="585"/>
                    <a:pt x="32976" y="414"/>
                  </a:cubicBezTo>
                  <a:cubicBezTo>
                    <a:pt x="32976" y="172"/>
                    <a:pt x="32805" y="1"/>
                    <a:pt x="32562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48"/>
            <p:cNvSpPr/>
            <p:nvPr/>
          </p:nvSpPr>
          <p:spPr>
            <a:xfrm rot="-5400000">
              <a:off x="6645331" y="3671116"/>
              <a:ext cx="1098138" cy="170641"/>
            </a:xfrm>
            <a:custGeom>
              <a:rect b="b" l="l" r="r" t="t"/>
              <a:pathLst>
                <a:path extrusionOk="0" h="3923" w="25246">
                  <a:moveTo>
                    <a:pt x="24832" y="0"/>
                  </a:moveTo>
                  <a:cubicBezTo>
                    <a:pt x="24718" y="0"/>
                    <a:pt x="24532" y="114"/>
                    <a:pt x="24475" y="285"/>
                  </a:cubicBezTo>
                  <a:lnTo>
                    <a:pt x="13835" y="285"/>
                  </a:lnTo>
                  <a:lnTo>
                    <a:pt x="13835" y="3680"/>
                  </a:lnTo>
                  <a:lnTo>
                    <a:pt x="0" y="3680"/>
                  </a:lnTo>
                  <a:lnTo>
                    <a:pt x="0" y="3923"/>
                  </a:lnTo>
                  <a:lnTo>
                    <a:pt x="14078" y="3923"/>
                  </a:lnTo>
                  <a:lnTo>
                    <a:pt x="14078" y="528"/>
                  </a:lnTo>
                  <a:lnTo>
                    <a:pt x="24475" y="528"/>
                  </a:lnTo>
                  <a:cubicBezTo>
                    <a:pt x="24532" y="642"/>
                    <a:pt x="24718" y="770"/>
                    <a:pt x="24832" y="770"/>
                  </a:cubicBezTo>
                  <a:cubicBezTo>
                    <a:pt x="25074" y="770"/>
                    <a:pt x="25245" y="585"/>
                    <a:pt x="25245" y="414"/>
                  </a:cubicBezTo>
                  <a:cubicBezTo>
                    <a:pt x="25245" y="171"/>
                    <a:pt x="25074" y="0"/>
                    <a:pt x="2483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204;p48"/>
            <p:cNvSpPr/>
            <p:nvPr/>
          </p:nvSpPr>
          <p:spPr>
            <a:xfrm rot="-5400000">
              <a:off x="6506661" y="3582076"/>
              <a:ext cx="1284264" cy="162594"/>
            </a:xfrm>
            <a:custGeom>
              <a:rect b="b" l="l" r="r" t="t"/>
              <a:pathLst>
                <a:path extrusionOk="0" h="3738" w="29525">
                  <a:moveTo>
                    <a:pt x="29111" y="1"/>
                  </a:moveTo>
                  <a:cubicBezTo>
                    <a:pt x="28996" y="1"/>
                    <a:pt x="28811" y="115"/>
                    <a:pt x="28754" y="300"/>
                  </a:cubicBezTo>
                  <a:lnTo>
                    <a:pt x="12708" y="300"/>
                  </a:lnTo>
                  <a:lnTo>
                    <a:pt x="12708" y="3509"/>
                  </a:lnTo>
                  <a:lnTo>
                    <a:pt x="0" y="3509"/>
                  </a:lnTo>
                  <a:lnTo>
                    <a:pt x="0" y="3737"/>
                  </a:lnTo>
                  <a:lnTo>
                    <a:pt x="12951" y="3737"/>
                  </a:lnTo>
                  <a:lnTo>
                    <a:pt x="12951" y="528"/>
                  </a:lnTo>
                  <a:lnTo>
                    <a:pt x="28754" y="528"/>
                  </a:lnTo>
                  <a:cubicBezTo>
                    <a:pt x="28811" y="657"/>
                    <a:pt x="28996" y="771"/>
                    <a:pt x="29111" y="771"/>
                  </a:cubicBezTo>
                  <a:cubicBezTo>
                    <a:pt x="29353" y="771"/>
                    <a:pt x="29524" y="600"/>
                    <a:pt x="29524" y="414"/>
                  </a:cubicBezTo>
                  <a:cubicBezTo>
                    <a:pt x="29524" y="172"/>
                    <a:pt x="29353" y="1"/>
                    <a:pt x="29111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205;p48"/>
            <p:cNvSpPr/>
            <p:nvPr/>
          </p:nvSpPr>
          <p:spPr>
            <a:xfrm rot="-5400000">
              <a:off x="6617711" y="3742147"/>
              <a:ext cx="953596" cy="173120"/>
            </a:xfrm>
            <a:custGeom>
              <a:rect b="b" l="l" r="r" t="t"/>
              <a:pathLst>
                <a:path extrusionOk="0" h="3980" w="21923">
                  <a:moveTo>
                    <a:pt x="21566" y="0"/>
                  </a:moveTo>
                  <a:cubicBezTo>
                    <a:pt x="21394" y="0"/>
                    <a:pt x="21209" y="114"/>
                    <a:pt x="21209" y="300"/>
                  </a:cubicBezTo>
                  <a:lnTo>
                    <a:pt x="11168" y="300"/>
                  </a:lnTo>
                  <a:lnTo>
                    <a:pt x="11168" y="3752"/>
                  </a:lnTo>
                  <a:lnTo>
                    <a:pt x="0" y="3752"/>
                  </a:lnTo>
                  <a:lnTo>
                    <a:pt x="0" y="3980"/>
                  </a:lnTo>
                  <a:lnTo>
                    <a:pt x="11410" y="3980"/>
                  </a:lnTo>
                  <a:lnTo>
                    <a:pt x="11410" y="542"/>
                  </a:lnTo>
                  <a:lnTo>
                    <a:pt x="21209" y="542"/>
                  </a:lnTo>
                  <a:cubicBezTo>
                    <a:pt x="21209" y="656"/>
                    <a:pt x="21394" y="771"/>
                    <a:pt x="21566" y="771"/>
                  </a:cubicBezTo>
                  <a:cubicBezTo>
                    <a:pt x="21751" y="771"/>
                    <a:pt x="21922" y="599"/>
                    <a:pt x="21922" y="414"/>
                  </a:cubicBezTo>
                  <a:cubicBezTo>
                    <a:pt x="21922" y="186"/>
                    <a:pt x="21751" y="0"/>
                    <a:pt x="2156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206;p48"/>
            <p:cNvSpPr/>
            <p:nvPr/>
          </p:nvSpPr>
          <p:spPr>
            <a:xfrm rot="-5400000">
              <a:off x="6516884" y="3690342"/>
              <a:ext cx="1059686" cy="170641"/>
            </a:xfrm>
            <a:custGeom>
              <a:rect b="b" l="l" r="r" t="t"/>
              <a:pathLst>
                <a:path extrusionOk="0" h="3923" w="24362">
                  <a:moveTo>
                    <a:pt x="24004" y="1"/>
                  </a:moveTo>
                  <a:cubicBezTo>
                    <a:pt x="23819" y="1"/>
                    <a:pt x="23648" y="115"/>
                    <a:pt x="23648" y="300"/>
                  </a:cubicBezTo>
                  <a:lnTo>
                    <a:pt x="10098" y="300"/>
                  </a:lnTo>
                  <a:lnTo>
                    <a:pt x="10098" y="3680"/>
                  </a:lnTo>
                  <a:lnTo>
                    <a:pt x="0" y="3680"/>
                  </a:lnTo>
                  <a:lnTo>
                    <a:pt x="0" y="3923"/>
                  </a:lnTo>
                  <a:lnTo>
                    <a:pt x="10341" y="3923"/>
                  </a:lnTo>
                  <a:lnTo>
                    <a:pt x="10341" y="543"/>
                  </a:lnTo>
                  <a:lnTo>
                    <a:pt x="23648" y="543"/>
                  </a:lnTo>
                  <a:cubicBezTo>
                    <a:pt x="23648" y="657"/>
                    <a:pt x="23819" y="771"/>
                    <a:pt x="24004" y="771"/>
                  </a:cubicBezTo>
                  <a:cubicBezTo>
                    <a:pt x="24176" y="771"/>
                    <a:pt x="24361" y="600"/>
                    <a:pt x="24361" y="414"/>
                  </a:cubicBezTo>
                  <a:cubicBezTo>
                    <a:pt x="24361" y="186"/>
                    <a:pt x="24176" y="1"/>
                    <a:pt x="2400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7" name="Google Shape;207;p48"/>
          <p:cNvGrpSpPr/>
          <p:nvPr/>
        </p:nvGrpSpPr>
        <p:grpSpPr>
          <a:xfrm>
            <a:off x="6864700" y="3920253"/>
            <a:ext cx="633517" cy="2217458"/>
            <a:chOff x="7780935" y="2930680"/>
            <a:chExt cx="392780" cy="1374826"/>
          </a:xfrm>
        </p:grpSpPr>
        <p:sp>
          <p:nvSpPr>
            <p:cNvPr id="208" name="Google Shape;208;p48"/>
            <p:cNvSpPr/>
            <p:nvPr/>
          </p:nvSpPr>
          <p:spPr>
            <a:xfrm rot="-5400000">
              <a:off x="7866274" y="3998065"/>
              <a:ext cx="449808" cy="165073"/>
            </a:xfrm>
            <a:custGeom>
              <a:rect b="b" l="l" r="r" t="t"/>
              <a:pathLst>
                <a:path extrusionOk="0" h="3795" w="10341">
                  <a:moveTo>
                    <a:pt x="0" y="0"/>
                  </a:moveTo>
                  <a:lnTo>
                    <a:pt x="0" y="229"/>
                  </a:lnTo>
                  <a:lnTo>
                    <a:pt x="9856" y="229"/>
                  </a:lnTo>
                  <a:lnTo>
                    <a:pt x="9856" y="3081"/>
                  </a:lnTo>
                  <a:cubicBezTo>
                    <a:pt x="9685" y="3081"/>
                    <a:pt x="9556" y="3267"/>
                    <a:pt x="9556" y="3438"/>
                  </a:cubicBezTo>
                  <a:cubicBezTo>
                    <a:pt x="9556" y="3623"/>
                    <a:pt x="9742" y="3794"/>
                    <a:pt x="9984" y="3794"/>
                  </a:cubicBezTo>
                  <a:cubicBezTo>
                    <a:pt x="10155" y="3794"/>
                    <a:pt x="10341" y="3623"/>
                    <a:pt x="10341" y="3438"/>
                  </a:cubicBezTo>
                  <a:cubicBezTo>
                    <a:pt x="10341" y="3267"/>
                    <a:pt x="10212" y="3081"/>
                    <a:pt x="10098" y="3081"/>
                  </a:cubicBezTo>
                  <a:lnTo>
                    <a:pt x="1009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09;p48"/>
            <p:cNvSpPr/>
            <p:nvPr/>
          </p:nvSpPr>
          <p:spPr>
            <a:xfrm rot="-5400000">
              <a:off x="7822212" y="3954002"/>
              <a:ext cx="498829" cy="204177"/>
            </a:xfrm>
            <a:custGeom>
              <a:rect b="b" l="l" r="r" t="t"/>
              <a:pathLst>
                <a:path extrusionOk="0" h="4694" w="11468">
                  <a:moveTo>
                    <a:pt x="0" y="1"/>
                  </a:moveTo>
                  <a:lnTo>
                    <a:pt x="0" y="243"/>
                  </a:lnTo>
                  <a:lnTo>
                    <a:pt x="10925" y="243"/>
                  </a:lnTo>
                  <a:lnTo>
                    <a:pt x="10925" y="3980"/>
                  </a:lnTo>
                  <a:cubicBezTo>
                    <a:pt x="10811" y="3980"/>
                    <a:pt x="10697" y="4166"/>
                    <a:pt x="10697" y="4337"/>
                  </a:cubicBezTo>
                  <a:cubicBezTo>
                    <a:pt x="10697" y="4522"/>
                    <a:pt x="10868" y="4693"/>
                    <a:pt x="11054" y="4693"/>
                  </a:cubicBezTo>
                  <a:cubicBezTo>
                    <a:pt x="11282" y="4693"/>
                    <a:pt x="11467" y="4522"/>
                    <a:pt x="11467" y="4337"/>
                  </a:cubicBezTo>
                  <a:cubicBezTo>
                    <a:pt x="11467" y="4166"/>
                    <a:pt x="11339" y="3980"/>
                    <a:pt x="11168" y="3980"/>
                  </a:cubicBezTo>
                  <a:lnTo>
                    <a:pt x="11168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210;p48"/>
            <p:cNvSpPr/>
            <p:nvPr/>
          </p:nvSpPr>
          <p:spPr>
            <a:xfrm rot="-5400000">
              <a:off x="7418033" y="3559740"/>
              <a:ext cx="1266256" cy="225274"/>
            </a:xfrm>
            <a:custGeom>
              <a:rect b="b" l="l" r="r" t="t"/>
              <a:pathLst>
                <a:path extrusionOk="0" h="5179" w="29111">
                  <a:moveTo>
                    <a:pt x="0" y="1"/>
                  </a:moveTo>
                  <a:lnTo>
                    <a:pt x="0" y="243"/>
                  </a:lnTo>
                  <a:lnTo>
                    <a:pt x="11995" y="243"/>
                  </a:lnTo>
                  <a:lnTo>
                    <a:pt x="11995" y="5178"/>
                  </a:lnTo>
                  <a:lnTo>
                    <a:pt x="16631" y="5178"/>
                  </a:lnTo>
                  <a:lnTo>
                    <a:pt x="20909" y="828"/>
                  </a:lnTo>
                  <a:lnTo>
                    <a:pt x="28340" y="828"/>
                  </a:lnTo>
                  <a:cubicBezTo>
                    <a:pt x="28397" y="1013"/>
                    <a:pt x="28526" y="1127"/>
                    <a:pt x="28697" y="1127"/>
                  </a:cubicBezTo>
                  <a:cubicBezTo>
                    <a:pt x="28939" y="1127"/>
                    <a:pt x="29111" y="956"/>
                    <a:pt x="29111" y="714"/>
                  </a:cubicBezTo>
                  <a:cubicBezTo>
                    <a:pt x="29111" y="543"/>
                    <a:pt x="28939" y="357"/>
                    <a:pt x="28697" y="357"/>
                  </a:cubicBezTo>
                  <a:cubicBezTo>
                    <a:pt x="28583" y="357"/>
                    <a:pt x="28397" y="471"/>
                    <a:pt x="28340" y="600"/>
                  </a:cubicBezTo>
                  <a:lnTo>
                    <a:pt x="20852" y="600"/>
                  </a:lnTo>
                  <a:lnTo>
                    <a:pt x="16516" y="4936"/>
                  </a:lnTo>
                  <a:lnTo>
                    <a:pt x="12238" y="4936"/>
                  </a:lnTo>
                  <a:lnTo>
                    <a:pt x="12238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1;p48"/>
            <p:cNvSpPr/>
            <p:nvPr/>
          </p:nvSpPr>
          <p:spPr>
            <a:xfrm rot="-5400000">
              <a:off x="7317206" y="3505455"/>
              <a:ext cx="1374825" cy="225274"/>
            </a:xfrm>
            <a:custGeom>
              <a:rect b="b" l="l" r="r" t="t"/>
              <a:pathLst>
                <a:path extrusionOk="0" h="5179" w="31607">
                  <a:moveTo>
                    <a:pt x="0" y="1"/>
                  </a:moveTo>
                  <a:lnTo>
                    <a:pt x="0" y="243"/>
                  </a:lnTo>
                  <a:lnTo>
                    <a:pt x="13065" y="243"/>
                  </a:lnTo>
                  <a:lnTo>
                    <a:pt x="13065" y="5178"/>
                  </a:lnTo>
                  <a:lnTo>
                    <a:pt x="15917" y="5178"/>
                  </a:lnTo>
                  <a:lnTo>
                    <a:pt x="20382" y="714"/>
                  </a:lnTo>
                  <a:lnTo>
                    <a:pt x="30836" y="714"/>
                  </a:lnTo>
                  <a:cubicBezTo>
                    <a:pt x="30893" y="900"/>
                    <a:pt x="31022" y="1014"/>
                    <a:pt x="31193" y="1014"/>
                  </a:cubicBezTo>
                  <a:cubicBezTo>
                    <a:pt x="31435" y="1014"/>
                    <a:pt x="31607" y="828"/>
                    <a:pt x="31607" y="600"/>
                  </a:cubicBezTo>
                  <a:cubicBezTo>
                    <a:pt x="31607" y="415"/>
                    <a:pt x="31435" y="243"/>
                    <a:pt x="31193" y="243"/>
                  </a:cubicBezTo>
                  <a:cubicBezTo>
                    <a:pt x="31079" y="243"/>
                    <a:pt x="30893" y="358"/>
                    <a:pt x="30836" y="472"/>
                  </a:cubicBezTo>
                  <a:lnTo>
                    <a:pt x="20253" y="472"/>
                  </a:lnTo>
                  <a:lnTo>
                    <a:pt x="15803" y="4936"/>
                  </a:lnTo>
                  <a:lnTo>
                    <a:pt x="13307" y="4936"/>
                  </a:lnTo>
                  <a:lnTo>
                    <a:pt x="1330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2;p48"/>
            <p:cNvSpPr/>
            <p:nvPr/>
          </p:nvSpPr>
          <p:spPr>
            <a:xfrm rot="-5400000">
              <a:off x="7374298" y="3624573"/>
              <a:ext cx="1144680" cy="217183"/>
            </a:xfrm>
            <a:custGeom>
              <a:rect b="b" l="l" r="r" t="t"/>
              <a:pathLst>
                <a:path extrusionOk="0" h="4993" w="26316">
                  <a:moveTo>
                    <a:pt x="25901" y="0"/>
                  </a:moveTo>
                  <a:cubicBezTo>
                    <a:pt x="25730" y="0"/>
                    <a:pt x="25602" y="114"/>
                    <a:pt x="25545" y="228"/>
                  </a:cubicBezTo>
                  <a:lnTo>
                    <a:pt x="20253" y="228"/>
                  </a:lnTo>
                  <a:lnTo>
                    <a:pt x="15689" y="4750"/>
                  </a:lnTo>
                  <a:lnTo>
                    <a:pt x="14491" y="4750"/>
                  </a:lnTo>
                  <a:lnTo>
                    <a:pt x="14491" y="171"/>
                  </a:lnTo>
                  <a:lnTo>
                    <a:pt x="0" y="171"/>
                  </a:lnTo>
                  <a:lnTo>
                    <a:pt x="0" y="414"/>
                  </a:lnTo>
                  <a:lnTo>
                    <a:pt x="14263" y="414"/>
                  </a:lnTo>
                  <a:lnTo>
                    <a:pt x="14263" y="4992"/>
                  </a:lnTo>
                  <a:lnTo>
                    <a:pt x="15803" y="4992"/>
                  </a:lnTo>
                  <a:lnTo>
                    <a:pt x="20325" y="471"/>
                  </a:lnTo>
                  <a:lnTo>
                    <a:pt x="25545" y="471"/>
                  </a:lnTo>
                  <a:cubicBezTo>
                    <a:pt x="25602" y="642"/>
                    <a:pt x="25787" y="713"/>
                    <a:pt x="25901" y="713"/>
                  </a:cubicBezTo>
                  <a:cubicBezTo>
                    <a:pt x="26144" y="713"/>
                    <a:pt x="26315" y="585"/>
                    <a:pt x="26315" y="357"/>
                  </a:cubicBezTo>
                  <a:cubicBezTo>
                    <a:pt x="26315" y="171"/>
                    <a:pt x="26144" y="0"/>
                    <a:pt x="25901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213;p48"/>
            <p:cNvSpPr/>
            <p:nvPr/>
          </p:nvSpPr>
          <p:spPr>
            <a:xfrm rot="-5400000">
              <a:off x="7256398" y="3576791"/>
              <a:ext cx="1253250" cy="204177"/>
            </a:xfrm>
            <a:custGeom>
              <a:rect b="b" l="l" r="r" t="t"/>
              <a:pathLst>
                <a:path extrusionOk="0" h="4694" w="28812">
                  <a:moveTo>
                    <a:pt x="28397" y="1"/>
                  </a:moveTo>
                  <a:cubicBezTo>
                    <a:pt x="28283" y="1"/>
                    <a:pt x="28098" y="115"/>
                    <a:pt x="28041" y="243"/>
                  </a:cubicBezTo>
                  <a:lnTo>
                    <a:pt x="19540" y="243"/>
                  </a:lnTo>
                  <a:lnTo>
                    <a:pt x="15618" y="4166"/>
                  </a:lnTo>
                  <a:lnTo>
                    <a:pt x="15618" y="172"/>
                  </a:lnTo>
                  <a:lnTo>
                    <a:pt x="0" y="172"/>
                  </a:lnTo>
                  <a:lnTo>
                    <a:pt x="0" y="415"/>
                  </a:lnTo>
                  <a:lnTo>
                    <a:pt x="15390" y="415"/>
                  </a:lnTo>
                  <a:lnTo>
                    <a:pt x="15390" y="4693"/>
                  </a:lnTo>
                  <a:lnTo>
                    <a:pt x="19669" y="472"/>
                  </a:lnTo>
                  <a:lnTo>
                    <a:pt x="28041" y="472"/>
                  </a:lnTo>
                  <a:cubicBezTo>
                    <a:pt x="28098" y="657"/>
                    <a:pt x="28226" y="771"/>
                    <a:pt x="28397" y="771"/>
                  </a:cubicBezTo>
                  <a:cubicBezTo>
                    <a:pt x="28640" y="771"/>
                    <a:pt x="28811" y="600"/>
                    <a:pt x="28811" y="357"/>
                  </a:cubicBezTo>
                  <a:cubicBezTo>
                    <a:pt x="28811" y="172"/>
                    <a:pt x="28640" y="1"/>
                    <a:pt x="28397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4" name="Google Shape;214;p48"/>
          <p:cNvGrpSpPr/>
          <p:nvPr/>
        </p:nvGrpSpPr>
        <p:grpSpPr>
          <a:xfrm>
            <a:off x="6328335" y="3920217"/>
            <a:ext cx="438812" cy="2217515"/>
            <a:chOff x="1015564" y="2912671"/>
            <a:chExt cx="276731" cy="1398446"/>
          </a:xfrm>
        </p:grpSpPr>
        <p:sp>
          <p:nvSpPr>
            <p:cNvPr id="215" name="Google Shape;215;p48"/>
            <p:cNvSpPr/>
            <p:nvPr/>
          </p:nvSpPr>
          <p:spPr>
            <a:xfrm rot="-5400000">
              <a:off x="996011" y="4014833"/>
              <a:ext cx="455419" cy="137148"/>
            </a:xfrm>
            <a:custGeom>
              <a:rect b="b" l="l" r="r" t="t"/>
              <a:pathLst>
                <a:path extrusionOk="0" h="3153" w="10470">
                  <a:moveTo>
                    <a:pt x="1" y="1"/>
                  </a:moveTo>
                  <a:lnTo>
                    <a:pt x="1" y="243"/>
                  </a:lnTo>
                  <a:lnTo>
                    <a:pt x="9928" y="243"/>
                  </a:lnTo>
                  <a:lnTo>
                    <a:pt x="9928" y="2382"/>
                  </a:lnTo>
                  <a:cubicBezTo>
                    <a:pt x="9814" y="2439"/>
                    <a:pt x="9685" y="2611"/>
                    <a:pt x="9685" y="2739"/>
                  </a:cubicBezTo>
                  <a:cubicBezTo>
                    <a:pt x="9685" y="2967"/>
                    <a:pt x="9871" y="3153"/>
                    <a:pt x="10042" y="3153"/>
                  </a:cubicBezTo>
                  <a:cubicBezTo>
                    <a:pt x="10284" y="3153"/>
                    <a:pt x="10470" y="2967"/>
                    <a:pt x="10470" y="2739"/>
                  </a:cubicBezTo>
                  <a:cubicBezTo>
                    <a:pt x="10470" y="2611"/>
                    <a:pt x="10341" y="2439"/>
                    <a:pt x="10170" y="2382"/>
                  </a:cubicBezTo>
                  <a:lnTo>
                    <a:pt x="10170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216;p48"/>
            <p:cNvSpPr/>
            <p:nvPr/>
          </p:nvSpPr>
          <p:spPr>
            <a:xfrm rot="-5400000">
              <a:off x="961278" y="3980100"/>
              <a:ext cx="491391" cy="170641"/>
            </a:xfrm>
            <a:custGeom>
              <a:rect b="b" l="l" r="r" t="t"/>
              <a:pathLst>
                <a:path extrusionOk="0" h="3923" w="11297">
                  <a:moveTo>
                    <a:pt x="1" y="0"/>
                  </a:moveTo>
                  <a:lnTo>
                    <a:pt x="1" y="229"/>
                  </a:lnTo>
                  <a:lnTo>
                    <a:pt x="10826" y="229"/>
                  </a:lnTo>
                  <a:lnTo>
                    <a:pt x="10826" y="3152"/>
                  </a:lnTo>
                  <a:cubicBezTo>
                    <a:pt x="10641" y="3209"/>
                    <a:pt x="10584" y="3381"/>
                    <a:pt x="10584" y="3509"/>
                  </a:cubicBezTo>
                  <a:cubicBezTo>
                    <a:pt x="10584" y="3737"/>
                    <a:pt x="10698" y="3923"/>
                    <a:pt x="10940" y="3923"/>
                  </a:cubicBezTo>
                  <a:cubicBezTo>
                    <a:pt x="11112" y="3923"/>
                    <a:pt x="11297" y="3737"/>
                    <a:pt x="11297" y="3509"/>
                  </a:cubicBezTo>
                  <a:cubicBezTo>
                    <a:pt x="11297" y="3381"/>
                    <a:pt x="11183" y="3209"/>
                    <a:pt x="11054" y="3152"/>
                  </a:cubicBezTo>
                  <a:lnTo>
                    <a:pt x="11054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217;p48"/>
            <p:cNvSpPr/>
            <p:nvPr/>
          </p:nvSpPr>
          <p:spPr>
            <a:xfrm rot="-5400000">
              <a:off x="536004" y="3681359"/>
              <a:ext cx="1109317" cy="150197"/>
            </a:xfrm>
            <a:custGeom>
              <a:rect b="b" l="l" r="r" t="t"/>
              <a:pathLst>
                <a:path extrusionOk="0" h="3453" w="25503">
                  <a:moveTo>
                    <a:pt x="25146" y="0"/>
                  </a:moveTo>
                  <a:cubicBezTo>
                    <a:pt x="24961" y="0"/>
                    <a:pt x="24847" y="57"/>
                    <a:pt x="24790" y="172"/>
                  </a:cubicBezTo>
                  <a:lnTo>
                    <a:pt x="16175" y="172"/>
                  </a:lnTo>
                  <a:lnTo>
                    <a:pt x="13493" y="2853"/>
                  </a:lnTo>
                  <a:lnTo>
                    <a:pt x="13493" y="243"/>
                  </a:lnTo>
                  <a:lnTo>
                    <a:pt x="1" y="243"/>
                  </a:lnTo>
                  <a:lnTo>
                    <a:pt x="1" y="471"/>
                  </a:lnTo>
                  <a:lnTo>
                    <a:pt x="13251" y="471"/>
                  </a:lnTo>
                  <a:lnTo>
                    <a:pt x="13251" y="3452"/>
                  </a:lnTo>
                  <a:lnTo>
                    <a:pt x="16289" y="414"/>
                  </a:lnTo>
                  <a:lnTo>
                    <a:pt x="24790" y="414"/>
                  </a:lnTo>
                  <a:cubicBezTo>
                    <a:pt x="24847" y="599"/>
                    <a:pt x="24961" y="714"/>
                    <a:pt x="25146" y="714"/>
                  </a:cubicBezTo>
                  <a:cubicBezTo>
                    <a:pt x="25374" y="714"/>
                    <a:pt x="25503" y="528"/>
                    <a:pt x="25503" y="357"/>
                  </a:cubicBezTo>
                  <a:cubicBezTo>
                    <a:pt x="25503" y="114"/>
                    <a:pt x="25374" y="0"/>
                    <a:pt x="2514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218;p48"/>
            <p:cNvSpPr/>
            <p:nvPr/>
          </p:nvSpPr>
          <p:spPr>
            <a:xfrm rot="-5400000">
              <a:off x="486982" y="3518809"/>
              <a:ext cx="1398445" cy="186169"/>
            </a:xfrm>
            <a:custGeom>
              <a:rect b="b" l="l" r="r" t="t"/>
              <a:pathLst>
                <a:path extrusionOk="0" h="4280" w="32150">
                  <a:moveTo>
                    <a:pt x="1" y="0"/>
                  </a:moveTo>
                  <a:lnTo>
                    <a:pt x="1" y="243"/>
                  </a:lnTo>
                  <a:lnTo>
                    <a:pt x="11539" y="243"/>
                  </a:lnTo>
                  <a:lnTo>
                    <a:pt x="11539" y="4279"/>
                  </a:lnTo>
                  <a:lnTo>
                    <a:pt x="13137" y="4279"/>
                  </a:lnTo>
                  <a:lnTo>
                    <a:pt x="16460" y="956"/>
                  </a:lnTo>
                  <a:lnTo>
                    <a:pt x="31436" y="956"/>
                  </a:lnTo>
                  <a:cubicBezTo>
                    <a:pt x="31507" y="1070"/>
                    <a:pt x="31621" y="1127"/>
                    <a:pt x="31793" y="1127"/>
                  </a:cubicBezTo>
                  <a:cubicBezTo>
                    <a:pt x="31978" y="1127"/>
                    <a:pt x="32149" y="1013"/>
                    <a:pt x="32149" y="770"/>
                  </a:cubicBezTo>
                  <a:cubicBezTo>
                    <a:pt x="32149" y="599"/>
                    <a:pt x="31978" y="414"/>
                    <a:pt x="31793" y="414"/>
                  </a:cubicBezTo>
                  <a:cubicBezTo>
                    <a:pt x="31621" y="414"/>
                    <a:pt x="31436" y="528"/>
                    <a:pt x="31436" y="713"/>
                  </a:cubicBezTo>
                  <a:lnTo>
                    <a:pt x="16403" y="713"/>
                  </a:lnTo>
                  <a:lnTo>
                    <a:pt x="13023" y="4037"/>
                  </a:lnTo>
                  <a:lnTo>
                    <a:pt x="11768" y="4037"/>
                  </a:lnTo>
                  <a:lnTo>
                    <a:pt x="1176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19;p48"/>
            <p:cNvSpPr/>
            <p:nvPr/>
          </p:nvSpPr>
          <p:spPr>
            <a:xfrm rot="-5400000">
              <a:off x="493507" y="3571876"/>
              <a:ext cx="1302881" cy="175599"/>
            </a:xfrm>
            <a:custGeom>
              <a:rect b="b" l="l" r="r" t="t"/>
              <a:pathLst>
                <a:path extrusionOk="0" h="4037" w="29953">
                  <a:moveTo>
                    <a:pt x="1" y="0"/>
                  </a:moveTo>
                  <a:lnTo>
                    <a:pt x="1" y="228"/>
                  </a:lnTo>
                  <a:lnTo>
                    <a:pt x="12310" y="228"/>
                  </a:lnTo>
                  <a:lnTo>
                    <a:pt x="12310" y="4036"/>
                  </a:lnTo>
                  <a:lnTo>
                    <a:pt x="13137" y="4036"/>
                  </a:lnTo>
                  <a:lnTo>
                    <a:pt x="16403" y="770"/>
                  </a:lnTo>
                  <a:lnTo>
                    <a:pt x="29183" y="770"/>
                  </a:lnTo>
                  <a:cubicBezTo>
                    <a:pt x="29240" y="941"/>
                    <a:pt x="29425" y="1070"/>
                    <a:pt x="29539" y="1070"/>
                  </a:cubicBezTo>
                  <a:cubicBezTo>
                    <a:pt x="29782" y="1070"/>
                    <a:pt x="29953" y="884"/>
                    <a:pt x="29953" y="642"/>
                  </a:cubicBezTo>
                  <a:cubicBezTo>
                    <a:pt x="29953" y="471"/>
                    <a:pt x="29782" y="285"/>
                    <a:pt x="29539" y="285"/>
                  </a:cubicBezTo>
                  <a:cubicBezTo>
                    <a:pt x="29425" y="285"/>
                    <a:pt x="29240" y="414"/>
                    <a:pt x="29183" y="528"/>
                  </a:cubicBezTo>
                  <a:lnTo>
                    <a:pt x="16289" y="528"/>
                  </a:lnTo>
                  <a:lnTo>
                    <a:pt x="13023" y="3794"/>
                  </a:lnTo>
                  <a:lnTo>
                    <a:pt x="12538" y="3794"/>
                  </a:lnTo>
                  <a:lnTo>
                    <a:pt x="1253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865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85"/>
          <p:cNvSpPr txBox="1"/>
          <p:nvPr>
            <p:ph idx="1" type="body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1pPr>
          </a:lstStyle>
          <a:p/>
        </p:txBody>
      </p:sp>
      <p:sp>
        <p:nvSpPr>
          <p:cNvPr id="867" name="Google Shape;867;p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868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86"/>
          <p:cNvSpPr/>
          <p:nvPr/>
        </p:nvSpPr>
        <p:spPr>
          <a:xfrm>
            <a:off x="150" y="5076825"/>
            <a:ext cx="9143700" cy="66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0" name="Google Shape;870;p86"/>
          <p:cNvSpPr txBox="1"/>
          <p:nvPr>
            <p:ph hasCustomPrompt="1" type="title"/>
          </p:nvPr>
        </p:nvSpPr>
        <p:spPr>
          <a:xfrm>
            <a:off x="387900" y="1152450"/>
            <a:ext cx="8368200" cy="153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71" name="Google Shape;871;p86"/>
          <p:cNvSpPr txBox="1"/>
          <p:nvPr>
            <p:ph idx="1" type="body"/>
          </p:nvPr>
        </p:nvSpPr>
        <p:spPr>
          <a:xfrm>
            <a:off x="387900" y="2919450"/>
            <a:ext cx="8368200" cy="10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72" name="Google Shape;872;p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73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p8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ONE_COLUMN_TEXT_2"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9"/>
          <p:cNvSpPr/>
          <p:nvPr/>
        </p:nvSpPr>
        <p:spPr>
          <a:xfrm>
            <a:off x="219475" y="181100"/>
            <a:ext cx="8705100" cy="4781100"/>
          </a:xfrm>
          <a:prstGeom prst="roundRect">
            <a:avLst>
              <a:gd fmla="val 5732" name="adj"/>
            </a:avLst>
          </a:pr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2" name="Google Shape;222;p49"/>
          <p:cNvGrpSpPr/>
          <p:nvPr/>
        </p:nvGrpSpPr>
        <p:grpSpPr>
          <a:xfrm>
            <a:off x="6288929" y="3163785"/>
            <a:ext cx="1202441" cy="2581090"/>
            <a:chOff x="5452016" y="2824589"/>
            <a:chExt cx="689908" cy="1480917"/>
          </a:xfrm>
        </p:grpSpPr>
        <p:sp>
          <p:nvSpPr>
            <p:cNvPr id="223" name="Google Shape;223;p49"/>
            <p:cNvSpPr/>
            <p:nvPr/>
          </p:nvSpPr>
          <p:spPr>
            <a:xfrm rot="-5400000">
              <a:off x="5392462" y="3556043"/>
              <a:ext cx="1325804" cy="173120"/>
            </a:xfrm>
            <a:custGeom>
              <a:rect b="b" l="l" r="r" t="t"/>
              <a:pathLst>
                <a:path extrusionOk="0" h="3980" w="30480">
                  <a:moveTo>
                    <a:pt x="30066" y="0"/>
                  </a:moveTo>
                  <a:cubicBezTo>
                    <a:pt x="29952" y="0"/>
                    <a:pt x="29767" y="114"/>
                    <a:pt x="29710" y="300"/>
                  </a:cubicBezTo>
                  <a:lnTo>
                    <a:pt x="17829" y="300"/>
                  </a:lnTo>
                  <a:lnTo>
                    <a:pt x="14377" y="3751"/>
                  </a:lnTo>
                  <a:lnTo>
                    <a:pt x="11467" y="3751"/>
                  </a:lnTo>
                  <a:lnTo>
                    <a:pt x="11467" y="357"/>
                  </a:lnTo>
                  <a:lnTo>
                    <a:pt x="0" y="357"/>
                  </a:lnTo>
                  <a:lnTo>
                    <a:pt x="0" y="599"/>
                  </a:lnTo>
                  <a:lnTo>
                    <a:pt x="11225" y="599"/>
                  </a:lnTo>
                  <a:lnTo>
                    <a:pt x="11225" y="3979"/>
                  </a:lnTo>
                  <a:lnTo>
                    <a:pt x="14491" y="3979"/>
                  </a:lnTo>
                  <a:lnTo>
                    <a:pt x="17943" y="542"/>
                  </a:lnTo>
                  <a:lnTo>
                    <a:pt x="29710" y="542"/>
                  </a:lnTo>
                  <a:cubicBezTo>
                    <a:pt x="29767" y="656"/>
                    <a:pt x="29952" y="770"/>
                    <a:pt x="30066" y="770"/>
                  </a:cubicBezTo>
                  <a:cubicBezTo>
                    <a:pt x="30309" y="770"/>
                    <a:pt x="30480" y="599"/>
                    <a:pt x="30480" y="414"/>
                  </a:cubicBezTo>
                  <a:cubicBezTo>
                    <a:pt x="30480" y="185"/>
                    <a:pt x="30309" y="0"/>
                    <a:pt x="3006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224;p49"/>
            <p:cNvSpPr/>
            <p:nvPr/>
          </p:nvSpPr>
          <p:spPr>
            <a:xfrm rot="-5400000">
              <a:off x="5265885" y="3473528"/>
              <a:ext cx="1480916" cy="183037"/>
            </a:xfrm>
            <a:custGeom>
              <a:rect b="b" l="l" r="r" t="t"/>
              <a:pathLst>
                <a:path extrusionOk="0" h="4208" w="34046">
                  <a:moveTo>
                    <a:pt x="33632" y="0"/>
                  </a:moveTo>
                  <a:cubicBezTo>
                    <a:pt x="33518" y="0"/>
                    <a:pt x="33332" y="114"/>
                    <a:pt x="33275" y="228"/>
                  </a:cubicBezTo>
                  <a:lnTo>
                    <a:pt x="17757" y="228"/>
                  </a:lnTo>
                  <a:lnTo>
                    <a:pt x="14020" y="3980"/>
                  </a:lnTo>
                  <a:lnTo>
                    <a:pt x="12480" y="3980"/>
                  </a:lnTo>
                  <a:lnTo>
                    <a:pt x="12480" y="827"/>
                  </a:lnTo>
                  <a:lnTo>
                    <a:pt x="0" y="827"/>
                  </a:lnTo>
                  <a:lnTo>
                    <a:pt x="0" y="1070"/>
                  </a:lnTo>
                  <a:lnTo>
                    <a:pt x="12238" y="1070"/>
                  </a:lnTo>
                  <a:lnTo>
                    <a:pt x="12238" y="4208"/>
                  </a:lnTo>
                  <a:lnTo>
                    <a:pt x="14135" y="4208"/>
                  </a:lnTo>
                  <a:lnTo>
                    <a:pt x="17886" y="471"/>
                  </a:lnTo>
                  <a:lnTo>
                    <a:pt x="33275" y="471"/>
                  </a:lnTo>
                  <a:cubicBezTo>
                    <a:pt x="33332" y="642"/>
                    <a:pt x="33518" y="770"/>
                    <a:pt x="33632" y="770"/>
                  </a:cubicBezTo>
                  <a:cubicBezTo>
                    <a:pt x="33874" y="770"/>
                    <a:pt x="34046" y="585"/>
                    <a:pt x="34046" y="357"/>
                  </a:cubicBezTo>
                  <a:cubicBezTo>
                    <a:pt x="34046" y="171"/>
                    <a:pt x="33874" y="0"/>
                    <a:pt x="3363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25;p49"/>
            <p:cNvSpPr/>
            <p:nvPr/>
          </p:nvSpPr>
          <p:spPr>
            <a:xfrm rot="-5400000">
              <a:off x="5330414" y="3589558"/>
              <a:ext cx="1245768" cy="186126"/>
            </a:xfrm>
            <a:custGeom>
              <a:rect b="b" l="l" r="r" t="t"/>
              <a:pathLst>
                <a:path extrusionOk="0" h="4279" w="28640">
                  <a:moveTo>
                    <a:pt x="28283" y="0"/>
                  </a:moveTo>
                  <a:cubicBezTo>
                    <a:pt x="28098" y="0"/>
                    <a:pt x="27984" y="57"/>
                    <a:pt x="27927" y="243"/>
                  </a:cubicBezTo>
                  <a:lnTo>
                    <a:pt x="17829" y="243"/>
                  </a:lnTo>
                  <a:lnTo>
                    <a:pt x="14020" y="4036"/>
                  </a:lnTo>
                  <a:lnTo>
                    <a:pt x="13250" y="4036"/>
                  </a:lnTo>
                  <a:lnTo>
                    <a:pt x="13250" y="1255"/>
                  </a:lnTo>
                  <a:lnTo>
                    <a:pt x="0" y="1255"/>
                  </a:lnTo>
                  <a:lnTo>
                    <a:pt x="0" y="1483"/>
                  </a:lnTo>
                  <a:lnTo>
                    <a:pt x="13008" y="1483"/>
                  </a:lnTo>
                  <a:lnTo>
                    <a:pt x="13008" y="4279"/>
                  </a:lnTo>
                  <a:lnTo>
                    <a:pt x="14078" y="4279"/>
                  </a:lnTo>
                  <a:lnTo>
                    <a:pt x="17886" y="471"/>
                  </a:lnTo>
                  <a:lnTo>
                    <a:pt x="27927" y="471"/>
                  </a:lnTo>
                  <a:cubicBezTo>
                    <a:pt x="27984" y="656"/>
                    <a:pt x="28098" y="713"/>
                    <a:pt x="28283" y="713"/>
                  </a:cubicBezTo>
                  <a:cubicBezTo>
                    <a:pt x="28454" y="713"/>
                    <a:pt x="28640" y="599"/>
                    <a:pt x="28640" y="357"/>
                  </a:cubicBezTo>
                  <a:cubicBezTo>
                    <a:pt x="28640" y="114"/>
                    <a:pt x="28454" y="0"/>
                    <a:pt x="2828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26;p49"/>
            <p:cNvSpPr/>
            <p:nvPr/>
          </p:nvSpPr>
          <p:spPr>
            <a:xfrm rot="-5400000">
              <a:off x="5370411" y="3676053"/>
              <a:ext cx="1059686" cy="199219"/>
            </a:xfrm>
            <a:custGeom>
              <a:rect b="b" l="l" r="r" t="t"/>
              <a:pathLst>
                <a:path extrusionOk="0" h="4580" w="24362">
                  <a:moveTo>
                    <a:pt x="24004" y="1"/>
                  </a:moveTo>
                  <a:cubicBezTo>
                    <a:pt x="23819" y="1"/>
                    <a:pt x="23705" y="129"/>
                    <a:pt x="23648" y="300"/>
                  </a:cubicBezTo>
                  <a:lnTo>
                    <a:pt x="17700" y="300"/>
                  </a:lnTo>
                  <a:lnTo>
                    <a:pt x="14020" y="3980"/>
                  </a:lnTo>
                  <a:lnTo>
                    <a:pt x="14020" y="1613"/>
                  </a:lnTo>
                  <a:lnTo>
                    <a:pt x="0" y="1613"/>
                  </a:lnTo>
                  <a:lnTo>
                    <a:pt x="0" y="1841"/>
                  </a:lnTo>
                  <a:lnTo>
                    <a:pt x="13778" y="1841"/>
                  </a:lnTo>
                  <a:lnTo>
                    <a:pt x="13778" y="4579"/>
                  </a:lnTo>
                  <a:lnTo>
                    <a:pt x="17829" y="543"/>
                  </a:lnTo>
                  <a:lnTo>
                    <a:pt x="23648" y="543"/>
                  </a:lnTo>
                  <a:cubicBezTo>
                    <a:pt x="23705" y="657"/>
                    <a:pt x="23819" y="771"/>
                    <a:pt x="24004" y="771"/>
                  </a:cubicBezTo>
                  <a:cubicBezTo>
                    <a:pt x="24176" y="771"/>
                    <a:pt x="24361" y="600"/>
                    <a:pt x="24361" y="414"/>
                  </a:cubicBezTo>
                  <a:cubicBezTo>
                    <a:pt x="24361" y="186"/>
                    <a:pt x="24176" y="1"/>
                    <a:pt x="2400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27;p49"/>
            <p:cNvSpPr/>
            <p:nvPr/>
          </p:nvSpPr>
          <p:spPr>
            <a:xfrm rot="-5400000">
              <a:off x="5334134" y="3789929"/>
              <a:ext cx="935588" cy="95564"/>
            </a:xfrm>
            <a:custGeom>
              <a:rect b="b" l="l" r="r" t="t"/>
              <a:pathLst>
                <a:path extrusionOk="0" h="2197" w="21509">
                  <a:moveTo>
                    <a:pt x="21095" y="0"/>
                  </a:moveTo>
                  <a:cubicBezTo>
                    <a:pt x="20966" y="0"/>
                    <a:pt x="20795" y="128"/>
                    <a:pt x="20738" y="243"/>
                  </a:cubicBezTo>
                  <a:lnTo>
                    <a:pt x="16987" y="243"/>
                  </a:lnTo>
                  <a:lnTo>
                    <a:pt x="15261" y="1968"/>
                  </a:lnTo>
                  <a:lnTo>
                    <a:pt x="0" y="1968"/>
                  </a:lnTo>
                  <a:lnTo>
                    <a:pt x="0" y="2197"/>
                  </a:lnTo>
                  <a:lnTo>
                    <a:pt x="15390" y="2197"/>
                  </a:lnTo>
                  <a:lnTo>
                    <a:pt x="17116" y="485"/>
                  </a:lnTo>
                  <a:lnTo>
                    <a:pt x="20738" y="485"/>
                  </a:lnTo>
                  <a:cubicBezTo>
                    <a:pt x="20795" y="656"/>
                    <a:pt x="20966" y="713"/>
                    <a:pt x="21095" y="713"/>
                  </a:cubicBezTo>
                  <a:cubicBezTo>
                    <a:pt x="21323" y="713"/>
                    <a:pt x="21508" y="599"/>
                    <a:pt x="21508" y="357"/>
                  </a:cubicBezTo>
                  <a:cubicBezTo>
                    <a:pt x="21508" y="186"/>
                    <a:pt x="21323" y="0"/>
                    <a:pt x="21095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28;p49"/>
            <p:cNvSpPr/>
            <p:nvPr/>
          </p:nvSpPr>
          <p:spPr>
            <a:xfrm rot="-5400000">
              <a:off x="5331634" y="3818442"/>
              <a:ext cx="868602" cy="105525"/>
            </a:xfrm>
            <a:custGeom>
              <a:rect b="b" l="l" r="r" t="t"/>
              <a:pathLst>
                <a:path extrusionOk="0" h="2426" w="19969">
                  <a:moveTo>
                    <a:pt x="19540" y="1"/>
                  </a:moveTo>
                  <a:cubicBezTo>
                    <a:pt x="19426" y="1"/>
                    <a:pt x="19255" y="115"/>
                    <a:pt x="19184" y="286"/>
                  </a:cubicBezTo>
                  <a:lnTo>
                    <a:pt x="16516" y="286"/>
                  </a:lnTo>
                  <a:lnTo>
                    <a:pt x="14620" y="2197"/>
                  </a:lnTo>
                  <a:lnTo>
                    <a:pt x="0" y="2197"/>
                  </a:lnTo>
                  <a:lnTo>
                    <a:pt x="0" y="2425"/>
                  </a:lnTo>
                  <a:lnTo>
                    <a:pt x="14734" y="2425"/>
                  </a:lnTo>
                  <a:lnTo>
                    <a:pt x="16631" y="529"/>
                  </a:lnTo>
                  <a:lnTo>
                    <a:pt x="19184" y="529"/>
                  </a:lnTo>
                  <a:cubicBezTo>
                    <a:pt x="19255" y="643"/>
                    <a:pt x="19426" y="771"/>
                    <a:pt x="19540" y="771"/>
                  </a:cubicBezTo>
                  <a:cubicBezTo>
                    <a:pt x="19783" y="771"/>
                    <a:pt x="19968" y="586"/>
                    <a:pt x="19968" y="414"/>
                  </a:cubicBezTo>
                  <a:cubicBezTo>
                    <a:pt x="19968" y="172"/>
                    <a:pt x="19783" y="1"/>
                    <a:pt x="19540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29;p49"/>
            <p:cNvSpPr/>
            <p:nvPr/>
          </p:nvSpPr>
          <p:spPr>
            <a:xfrm rot="-5400000">
              <a:off x="5163516" y="3683817"/>
              <a:ext cx="1119234" cy="124142"/>
            </a:xfrm>
            <a:custGeom>
              <a:rect b="b" l="l" r="r" t="t"/>
              <a:pathLst>
                <a:path extrusionOk="0" h="2854" w="25731">
                  <a:moveTo>
                    <a:pt x="25374" y="1"/>
                  </a:moveTo>
                  <a:cubicBezTo>
                    <a:pt x="25188" y="1"/>
                    <a:pt x="25074" y="129"/>
                    <a:pt x="25017" y="243"/>
                  </a:cubicBezTo>
                  <a:lnTo>
                    <a:pt x="13778" y="243"/>
                  </a:lnTo>
                  <a:lnTo>
                    <a:pt x="13778" y="2625"/>
                  </a:lnTo>
                  <a:lnTo>
                    <a:pt x="0" y="2625"/>
                  </a:lnTo>
                  <a:lnTo>
                    <a:pt x="0" y="2853"/>
                  </a:lnTo>
                  <a:lnTo>
                    <a:pt x="14020" y="2853"/>
                  </a:lnTo>
                  <a:lnTo>
                    <a:pt x="14020" y="486"/>
                  </a:lnTo>
                  <a:lnTo>
                    <a:pt x="25017" y="486"/>
                  </a:lnTo>
                  <a:cubicBezTo>
                    <a:pt x="25074" y="657"/>
                    <a:pt x="25188" y="771"/>
                    <a:pt x="25374" y="771"/>
                  </a:cubicBezTo>
                  <a:cubicBezTo>
                    <a:pt x="25545" y="771"/>
                    <a:pt x="25730" y="600"/>
                    <a:pt x="25730" y="357"/>
                  </a:cubicBezTo>
                  <a:cubicBezTo>
                    <a:pt x="25730" y="186"/>
                    <a:pt x="25545" y="1"/>
                    <a:pt x="2537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49"/>
            <p:cNvSpPr/>
            <p:nvPr/>
          </p:nvSpPr>
          <p:spPr>
            <a:xfrm rot="-5400000">
              <a:off x="5189572" y="3740886"/>
              <a:ext cx="982130" cy="147109"/>
            </a:xfrm>
            <a:custGeom>
              <a:rect b="b" l="l" r="r" t="t"/>
              <a:pathLst>
                <a:path extrusionOk="0" h="3382" w="22579">
                  <a:moveTo>
                    <a:pt x="22165" y="1"/>
                  </a:moveTo>
                  <a:cubicBezTo>
                    <a:pt x="22036" y="1"/>
                    <a:pt x="21865" y="58"/>
                    <a:pt x="21808" y="229"/>
                  </a:cubicBezTo>
                  <a:lnTo>
                    <a:pt x="12837" y="229"/>
                  </a:lnTo>
                  <a:lnTo>
                    <a:pt x="12837" y="3153"/>
                  </a:lnTo>
                  <a:lnTo>
                    <a:pt x="0" y="3153"/>
                  </a:lnTo>
                  <a:lnTo>
                    <a:pt x="0" y="3381"/>
                  </a:lnTo>
                  <a:lnTo>
                    <a:pt x="13065" y="3381"/>
                  </a:lnTo>
                  <a:lnTo>
                    <a:pt x="13065" y="471"/>
                  </a:lnTo>
                  <a:lnTo>
                    <a:pt x="21808" y="471"/>
                  </a:lnTo>
                  <a:cubicBezTo>
                    <a:pt x="21865" y="657"/>
                    <a:pt x="22036" y="714"/>
                    <a:pt x="22165" y="714"/>
                  </a:cubicBezTo>
                  <a:cubicBezTo>
                    <a:pt x="22393" y="714"/>
                    <a:pt x="22578" y="586"/>
                    <a:pt x="22578" y="357"/>
                  </a:cubicBezTo>
                  <a:cubicBezTo>
                    <a:pt x="22578" y="115"/>
                    <a:pt x="22393" y="1"/>
                    <a:pt x="22165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1;p49"/>
            <p:cNvSpPr/>
            <p:nvPr/>
          </p:nvSpPr>
          <p:spPr>
            <a:xfrm rot="-5400000">
              <a:off x="5194836" y="3787124"/>
              <a:ext cx="868602" cy="168161"/>
            </a:xfrm>
            <a:custGeom>
              <a:rect b="b" l="l" r="r" t="t"/>
              <a:pathLst>
                <a:path extrusionOk="0" h="3866" w="19969">
                  <a:moveTo>
                    <a:pt x="19540" y="1"/>
                  </a:moveTo>
                  <a:cubicBezTo>
                    <a:pt x="19426" y="1"/>
                    <a:pt x="19255" y="115"/>
                    <a:pt x="19184" y="300"/>
                  </a:cubicBezTo>
                  <a:lnTo>
                    <a:pt x="11995" y="300"/>
                  </a:lnTo>
                  <a:lnTo>
                    <a:pt x="11995" y="3623"/>
                  </a:lnTo>
                  <a:lnTo>
                    <a:pt x="0" y="3623"/>
                  </a:lnTo>
                  <a:lnTo>
                    <a:pt x="0" y="3866"/>
                  </a:lnTo>
                  <a:lnTo>
                    <a:pt x="12238" y="3866"/>
                  </a:lnTo>
                  <a:lnTo>
                    <a:pt x="12238" y="528"/>
                  </a:lnTo>
                  <a:lnTo>
                    <a:pt x="19184" y="528"/>
                  </a:lnTo>
                  <a:cubicBezTo>
                    <a:pt x="19255" y="657"/>
                    <a:pt x="19426" y="771"/>
                    <a:pt x="19540" y="771"/>
                  </a:cubicBezTo>
                  <a:cubicBezTo>
                    <a:pt x="19783" y="771"/>
                    <a:pt x="19968" y="585"/>
                    <a:pt x="19968" y="414"/>
                  </a:cubicBezTo>
                  <a:cubicBezTo>
                    <a:pt x="19968" y="172"/>
                    <a:pt x="19783" y="1"/>
                    <a:pt x="19540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232;p49"/>
            <p:cNvSpPr/>
            <p:nvPr/>
          </p:nvSpPr>
          <p:spPr>
            <a:xfrm rot="-5400000">
              <a:off x="5215324" y="3849151"/>
              <a:ext cx="733977" cy="178731"/>
            </a:xfrm>
            <a:custGeom>
              <a:rect b="b" l="l" r="r" t="t"/>
              <a:pathLst>
                <a:path extrusionOk="0" h="4109" w="16874">
                  <a:moveTo>
                    <a:pt x="16516" y="0"/>
                  </a:moveTo>
                  <a:cubicBezTo>
                    <a:pt x="16331" y="0"/>
                    <a:pt x="16217" y="129"/>
                    <a:pt x="16160" y="300"/>
                  </a:cubicBezTo>
                  <a:lnTo>
                    <a:pt x="11111" y="300"/>
                  </a:lnTo>
                  <a:lnTo>
                    <a:pt x="11111" y="3866"/>
                  </a:lnTo>
                  <a:lnTo>
                    <a:pt x="0" y="3866"/>
                  </a:lnTo>
                  <a:lnTo>
                    <a:pt x="0" y="4108"/>
                  </a:lnTo>
                  <a:lnTo>
                    <a:pt x="11339" y="4108"/>
                  </a:lnTo>
                  <a:lnTo>
                    <a:pt x="11339" y="542"/>
                  </a:lnTo>
                  <a:lnTo>
                    <a:pt x="16160" y="542"/>
                  </a:lnTo>
                  <a:cubicBezTo>
                    <a:pt x="16217" y="657"/>
                    <a:pt x="16331" y="785"/>
                    <a:pt x="16516" y="785"/>
                  </a:cubicBezTo>
                  <a:cubicBezTo>
                    <a:pt x="16759" y="785"/>
                    <a:pt x="16873" y="599"/>
                    <a:pt x="16873" y="428"/>
                  </a:cubicBezTo>
                  <a:cubicBezTo>
                    <a:pt x="16873" y="186"/>
                    <a:pt x="16759" y="0"/>
                    <a:pt x="1651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233;p49"/>
            <p:cNvSpPr/>
            <p:nvPr/>
          </p:nvSpPr>
          <p:spPr>
            <a:xfrm rot="-5400000">
              <a:off x="5841900" y="4018530"/>
              <a:ext cx="465336" cy="108613"/>
            </a:xfrm>
            <a:custGeom>
              <a:rect b="b" l="l" r="r" t="t"/>
              <a:pathLst>
                <a:path extrusionOk="0" h="2497" w="10698">
                  <a:moveTo>
                    <a:pt x="0" y="1"/>
                  </a:moveTo>
                  <a:lnTo>
                    <a:pt x="0" y="243"/>
                  </a:lnTo>
                  <a:lnTo>
                    <a:pt x="10455" y="243"/>
                  </a:lnTo>
                  <a:lnTo>
                    <a:pt x="10455" y="2497"/>
                  </a:lnTo>
                  <a:lnTo>
                    <a:pt x="10697" y="2497"/>
                  </a:lnTo>
                  <a:lnTo>
                    <a:pt x="1069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34;p49"/>
            <p:cNvSpPr/>
            <p:nvPr/>
          </p:nvSpPr>
          <p:spPr>
            <a:xfrm rot="-5400000">
              <a:off x="5874501" y="4051132"/>
              <a:ext cx="431191" cy="77556"/>
            </a:xfrm>
            <a:custGeom>
              <a:rect b="b" l="l" r="r" t="t"/>
              <a:pathLst>
                <a:path extrusionOk="0" h="1783" w="9913">
                  <a:moveTo>
                    <a:pt x="0" y="0"/>
                  </a:moveTo>
                  <a:lnTo>
                    <a:pt x="0" y="243"/>
                  </a:lnTo>
                  <a:lnTo>
                    <a:pt x="9685" y="243"/>
                  </a:lnTo>
                  <a:lnTo>
                    <a:pt x="9685" y="1783"/>
                  </a:lnTo>
                  <a:lnTo>
                    <a:pt x="9913" y="1783"/>
                  </a:lnTo>
                  <a:lnTo>
                    <a:pt x="9913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35;p49"/>
            <p:cNvSpPr/>
            <p:nvPr/>
          </p:nvSpPr>
          <p:spPr>
            <a:xfrm rot="-5400000">
              <a:off x="5229613" y="3907503"/>
              <a:ext cx="620405" cy="175599"/>
            </a:xfrm>
            <a:custGeom>
              <a:rect b="b" l="l" r="r" t="t"/>
              <a:pathLst>
                <a:path extrusionOk="0" h="4037" w="14263">
                  <a:moveTo>
                    <a:pt x="13906" y="0"/>
                  </a:moveTo>
                  <a:cubicBezTo>
                    <a:pt x="13721" y="0"/>
                    <a:pt x="13607" y="57"/>
                    <a:pt x="13550" y="228"/>
                  </a:cubicBezTo>
                  <a:lnTo>
                    <a:pt x="10155" y="228"/>
                  </a:lnTo>
                  <a:lnTo>
                    <a:pt x="10155" y="3794"/>
                  </a:lnTo>
                  <a:lnTo>
                    <a:pt x="0" y="3794"/>
                  </a:lnTo>
                  <a:lnTo>
                    <a:pt x="0" y="4036"/>
                  </a:lnTo>
                  <a:lnTo>
                    <a:pt x="10398" y="4036"/>
                  </a:lnTo>
                  <a:lnTo>
                    <a:pt x="10398" y="471"/>
                  </a:lnTo>
                  <a:lnTo>
                    <a:pt x="13550" y="471"/>
                  </a:lnTo>
                  <a:cubicBezTo>
                    <a:pt x="13607" y="656"/>
                    <a:pt x="13721" y="713"/>
                    <a:pt x="13906" y="713"/>
                  </a:cubicBezTo>
                  <a:cubicBezTo>
                    <a:pt x="14078" y="713"/>
                    <a:pt x="14263" y="585"/>
                    <a:pt x="14263" y="357"/>
                  </a:cubicBezTo>
                  <a:cubicBezTo>
                    <a:pt x="14263" y="114"/>
                    <a:pt x="14078" y="0"/>
                    <a:pt x="1390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6" name="Google Shape;236;p49"/>
          <p:cNvGrpSpPr/>
          <p:nvPr/>
        </p:nvGrpSpPr>
        <p:grpSpPr>
          <a:xfrm>
            <a:off x="7058925" y="1134426"/>
            <a:ext cx="3167541" cy="1717088"/>
            <a:chOff x="6561538" y="1197526"/>
            <a:chExt cx="3167541" cy="1717088"/>
          </a:xfrm>
        </p:grpSpPr>
        <p:grpSp>
          <p:nvGrpSpPr>
            <p:cNvPr id="237" name="Google Shape;237;p49"/>
            <p:cNvGrpSpPr/>
            <p:nvPr/>
          </p:nvGrpSpPr>
          <p:grpSpPr>
            <a:xfrm rot="-5400000">
              <a:off x="7662615" y="964074"/>
              <a:ext cx="849464" cy="3051617"/>
              <a:chOff x="8623428" y="2586962"/>
              <a:chExt cx="478382" cy="1718544"/>
            </a:xfrm>
          </p:grpSpPr>
          <p:sp>
            <p:nvSpPr>
              <p:cNvPr id="238" name="Google Shape;238;p49"/>
              <p:cNvSpPr/>
              <p:nvPr/>
            </p:nvSpPr>
            <p:spPr>
              <a:xfrm rot="-5400000">
                <a:off x="8267028" y="3481249"/>
                <a:ext cx="1527458" cy="121054"/>
              </a:xfrm>
              <a:custGeom>
                <a:rect b="b" l="l" r="r" t="t"/>
                <a:pathLst>
                  <a:path extrusionOk="0" h="2783" w="35116">
                    <a:moveTo>
                      <a:pt x="18185" y="1"/>
                    </a:moveTo>
                    <a:lnTo>
                      <a:pt x="15917" y="2254"/>
                    </a:lnTo>
                    <a:lnTo>
                      <a:pt x="0" y="2254"/>
                    </a:lnTo>
                    <a:lnTo>
                      <a:pt x="0" y="2497"/>
                    </a:lnTo>
                    <a:lnTo>
                      <a:pt x="16046" y="2497"/>
                    </a:lnTo>
                    <a:lnTo>
                      <a:pt x="18299" y="229"/>
                    </a:lnTo>
                    <a:lnTo>
                      <a:pt x="22878" y="229"/>
                    </a:lnTo>
                    <a:lnTo>
                      <a:pt x="25131" y="2497"/>
                    </a:lnTo>
                    <a:lnTo>
                      <a:pt x="34402" y="2497"/>
                    </a:lnTo>
                    <a:cubicBezTo>
                      <a:pt x="34459" y="2668"/>
                      <a:pt x="34588" y="2782"/>
                      <a:pt x="34759" y="2782"/>
                    </a:cubicBezTo>
                    <a:cubicBezTo>
                      <a:pt x="35001" y="2782"/>
                      <a:pt x="35115" y="2611"/>
                      <a:pt x="35115" y="2368"/>
                    </a:cubicBezTo>
                    <a:cubicBezTo>
                      <a:pt x="35115" y="2197"/>
                      <a:pt x="35001" y="2012"/>
                      <a:pt x="34759" y="2012"/>
                    </a:cubicBezTo>
                    <a:cubicBezTo>
                      <a:pt x="34588" y="2012"/>
                      <a:pt x="34459" y="2140"/>
                      <a:pt x="34402" y="2254"/>
                    </a:cubicBezTo>
                    <a:lnTo>
                      <a:pt x="25245" y="2254"/>
                    </a:lnTo>
                    <a:lnTo>
                      <a:pt x="2293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9" name="Google Shape;239;p49"/>
              <p:cNvSpPr/>
              <p:nvPr/>
            </p:nvSpPr>
            <p:spPr>
              <a:xfrm rot="-5400000">
                <a:off x="8122184" y="3470418"/>
                <a:ext cx="1506971" cy="163203"/>
              </a:xfrm>
              <a:custGeom>
                <a:rect b="b" l="l" r="r" t="t"/>
                <a:pathLst>
                  <a:path extrusionOk="0" h="3752" w="34645">
                    <a:moveTo>
                      <a:pt x="14135" y="0"/>
                    </a:moveTo>
                    <a:lnTo>
                      <a:pt x="14135" y="3509"/>
                    </a:lnTo>
                    <a:lnTo>
                      <a:pt x="0" y="3509"/>
                    </a:lnTo>
                    <a:lnTo>
                      <a:pt x="0" y="3751"/>
                    </a:lnTo>
                    <a:lnTo>
                      <a:pt x="14377" y="3751"/>
                    </a:lnTo>
                    <a:lnTo>
                      <a:pt x="14377" y="243"/>
                    </a:lnTo>
                    <a:lnTo>
                      <a:pt x="24832" y="243"/>
                    </a:lnTo>
                    <a:lnTo>
                      <a:pt x="27684" y="3095"/>
                    </a:lnTo>
                    <a:lnTo>
                      <a:pt x="33874" y="3095"/>
                    </a:lnTo>
                    <a:cubicBezTo>
                      <a:pt x="33931" y="3209"/>
                      <a:pt x="34103" y="3338"/>
                      <a:pt x="34231" y="3338"/>
                    </a:cubicBezTo>
                    <a:cubicBezTo>
                      <a:pt x="34459" y="3338"/>
                      <a:pt x="34645" y="3152"/>
                      <a:pt x="34645" y="2910"/>
                    </a:cubicBezTo>
                    <a:cubicBezTo>
                      <a:pt x="34645" y="2739"/>
                      <a:pt x="34459" y="2553"/>
                      <a:pt x="34231" y="2553"/>
                    </a:cubicBezTo>
                    <a:cubicBezTo>
                      <a:pt x="34046" y="2553"/>
                      <a:pt x="33931" y="2682"/>
                      <a:pt x="33874" y="2853"/>
                    </a:cubicBezTo>
                    <a:lnTo>
                      <a:pt x="27741" y="2853"/>
                    </a:lnTo>
                    <a:lnTo>
                      <a:pt x="2496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0" name="Google Shape;240;p49"/>
              <p:cNvSpPr/>
              <p:nvPr/>
            </p:nvSpPr>
            <p:spPr>
              <a:xfrm rot="-5400000">
                <a:off x="8039648" y="3426986"/>
                <a:ext cx="1578959" cy="178079"/>
              </a:xfrm>
              <a:custGeom>
                <a:rect b="b" l="l" r="r" t="t"/>
                <a:pathLst>
                  <a:path extrusionOk="0" h="4094" w="36300">
                    <a:moveTo>
                      <a:pt x="13193" y="0"/>
                    </a:moveTo>
                    <a:lnTo>
                      <a:pt x="13193" y="3866"/>
                    </a:lnTo>
                    <a:lnTo>
                      <a:pt x="0" y="3866"/>
                    </a:lnTo>
                    <a:lnTo>
                      <a:pt x="0" y="4094"/>
                    </a:lnTo>
                    <a:lnTo>
                      <a:pt x="13421" y="4094"/>
                    </a:lnTo>
                    <a:lnTo>
                      <a:pt x="13421" y="228"/>
                    </a:lnTo>
                    <a:lnTo>
                      <a:pt x="25488" y="228"/>
                    </a:lnTo>
                    <a:lnTo>
                      <a:pt x="28397" y="3152"/>
                    </a:lnTo>
                    <a:lnTo>
                      <a:pt x="35586" y="3152"/>
                    </a:lnTo>
                    <a:cubicBezTo>
                      <a:pt x="35657" y="3266"/>
                      <a:pt x="35771" y="3381"/>
                      <a:pt x="35942" y="3381"/>
                    </a:cubicBezTo>
                    <a:cubicBezTo>
                      <a:pt x="36185" y="3381"/>
                      <a:pt x="36299" y="3266"/>
                      <a:pt x="36299" y="3024"/>
                    </a:cubicBezTo>
                    <a:cubicBezTo>
                      <a:pt x="36299" y="2853"/>
                      <a:pt x="36185" y="2667"/>
                      <a:pt x="35942" y="2667"/>
                    </a:cubicBezTo>
                    <a:cubicBezTo>
                      <a:pt x="35771" y="2667"/>
                      <a:pt x="35657" y="2724"/>
                      <a:pt x="35586" y="2910"/>
                    </a:cubicBezTo>
                    <a:lnTo>
                      <a:pt x="28454" y="2910"/>
                    </a:lnTo>
                    <a:lnTo>
                      <a:pt x="25602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1" name="Google Shape;241;p49"/>
              <p:cNvSpPr/>
              <p:nvPr/>
            </p:nvSpPr>
            <p:spPr>
              <a:xfrm rot="-5400000">
                <a:off x="8073163" y="3501432"/>
                <a:ext cx="1413930" cy="194216"/>
              </a:xfrm>
              <a:custGeom>
                <a:rect b="b" l="l" r="r" t="t"/>
                <a:pathLst>
                  <a:path extrusionOk="0" h="4465" w="32506">
                    <a:moveTo>
                      <a:pt x="12238" y="0"/>
                    </a:moveTo>
                    <a:lnTo>
                      <a:pt x="12238" y="4222"/>
                    </a:lnTo>
                    <a:lnTo>
                      <a:pt x="0" y="4222"/>
                    </a:lnTo>
                    <a:lnTo>
                      <a:pt x="0" y="4464"/>
                    </a:lnTo>
                    <a:lnTo>
                      <a:pt x="12480" y="4464"/>
                    </a:lnTo>
                    <a:lnTo>
                      <a:pt x="12480" y="243"/>
                    </a:lnTo>
                    <a:lnTo>
                      <a:pt x="26258" y="243"/>
                    </a:lnTo>
                    <a:lnTo>
                      <a:pt x="29353" y="3323"/>
                    </a:lnTo>
                    <a:lnTo>
                      <a:pt x="31792" y="3323"/>
                    </a:lnTo>
                    <a:cubicBezTo>
                      <a:pt x="31849" y="3452"/>
                      <a:pt x="31963" y="3566"/>
                      <a:pt x="32149" y="3566"/>
                    </a:cubicBezTo>
                    <a:cubicBezTo>
                      <a:pt x="32377" y="3566"/>
                      <a:pt x="32505" y="3395"/>
                      <a:pt x="32505" y="3209"/>
                    </a:cubicBezTo>
                    <a:cubicBezTo>
                      <a:pt x="32505" y="2967"/>
                      <a:pt x="32377" y="2796"/>
                      <a:pt x="32149" y="2796"/>
                    </a:cubicBezTo>
                    <a:cubicBezTo>
                      <a:pt x="31963" y="2796"/>
                      <a:pt x="31849" y="2910"/>
                      <a:pt x="31792" y="3095"/>
                    </a:cubicBezTo>
                    <a:lnTo>
                      <a:pt x="29467" y="3095"/>
                    </a:lnTo>
                    <a:lnTo>
                      <a:pt x="26386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2" name="Google Shape;242;p49"/>
              <p:cNvSpPr/>
              <p:nvPr/>
            </p:nvSpPr>
            <p:spPr>
              <a:xfrm rot="-5400000">
                <a:off x="8472362" y="4017291"/>
                <a:ext cx="439281" cy="137148"/>
              </a:xfrm>
              <a:custGeom>
                <a:rect b="b" l="l" r="r" t="t"/>
                <a:pathLst>
                  <a:path extrusionOk="0" h="3153" w="10099">
                    <a:moveTo>
                      <a:pt x="9742" y="1"/>
                    </a:moveTo>
                    <a:cubicBezTo>
                      <a:pt x="9499" y="1"/>
                      <a:pt x="9328" y="186"/>
                      <a:pt x="9328" y="357"/>
                    </a:cubicBezTo>
                    <a:cubicBezTo>
                      <a:pt x="9328" y="543"/>
                      <a:pt x="9442" y="714"/>
                      <a:pt x="9628" y="714"/>
                    </a:cubicBezTo>
                    <a:lnTo>
                      <a:pt x="9628" y="2910"/>
                    </a:lnTo>
                    <a:lnTo>
                      <a:pt x="0" y="2910"/>
                    </a:lnTo>
                    <a:lnTo>
                      <a:pt x="0" y="3153"/>
                    </a:lnTo>
                    <a:lnTo>
                      <a:pt x="9856" y="3153"/>
                    </a:lnTo>
                    <a:lnTo>
                      <a:pt x="9856" y="714"/>
                    </a:lnTo>
                    <a:cubicBezTo>
                      <a:pt x="9984" y="714"/>
                      <a:pt x="10098" y="543"/>
                      <a:pt x="10098" y="357"/>
                    </a:cubicBezTo>
                    <a:cubicBezTo>
                      <a:pt x="10098" y="186"/>
                      <a:pt x="9913" y="1"/>
                      <a:pt x="974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3" name="Google Shape;243;p49"/>
              <p:cNvSpPr/>
              <p:nvPr/>
            </p:nvSpPr>
            <p:spPr>
              <a:xfrm rot="-5400000">
                <a:off x="8472688" y="3978513"/>
                <a:ext cx="477733" cy="176252"/>
              </a:xfrm>
              <a:custGeom>
                <a:rect b="b" l="l" r="r" t="t"/>
                <a:pathLst>
                  <a:path extrusionOk="0" h="4052" w="10983">
                    <a:moveTo>
                      <a:pt x="10569" y="1"/>
                    </a:moveTo>
                    <a:cubicBezTo>
                      <a:pt x="10398" y="1"/>
                      <a:pt x="10212" y="186"/>
                      <a:pt x="10212" y="357"/>
                    </a:cubicBezTo>
                    <a:cubicBezTo>
                      <a:pt x="10212" y="543"/>
                      <a:pt x="10341" y="714"/>
                      <a:pt x="10455" y="714"/>
                    </a:cubicBezTo>
                    <a:lnTo>
                      <a:pt x="10455" y="3809"/>
                    </a:lnTo>
                    <a:lnTo>
                      <a:pt x="0" y="3809"/>
                    </a:lnTo>
                    <a:lnTo>
                      <a:pt x="0" y="4052"/>
                    </a:lnTo>
                    <a:lnTo>
                      <a:pt x="10697" y="4052"/>
                    </a:lnTo>
                    <a:lnTo>
                      <a:pt x="10697" y="714"/>
                    </a:lnTo>
                    <a:cubicBezTo>
                      <a:pt x="10868" y="714"/>
                      <a:pt x="10983" y="543"/>
                      <a:pt x="10983" y="357"/>
                    </a:cubicBezTo>
                    <a:cubicBezTo>
                      <a:pt x="10983" y="186"/>
                      <a:pt x="10811" y="1"/>
                      <a:pt x="1056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4" name="Google Shape;244;p49"/>
              <p:cNvSpPr/>
              <p:nvPr/>
            </p:nvSpPr>
            <p:spPr>
              <a:xfrm rot="-5400000">
                <a:off x="8182970" y="3430727"/>
                <a:ext cx="1620499" cy="129057"/>
              </a:xfrm>
              <a:custGeom>
                <a:rect b="b" l="l" r="r" t="t"/>
                <a:pathLst>
                  <a:path extrusionOk="0" h="2967" w="37255">
                    <a:moveTo>
                      <a:pt x="17700" y="0"/>
                    </a:moveTo>
                    <a:lnTo>
                      <a:pt x="15261" y="2382"/>
                    </a:lnTo>
                    <a:lnTo>
                      <a:pt x="0" y="2382"/>
                    </a:lnTo>
                    <a:lnTo>
                      <a:pt x="0" y="2610"/>
                    </a:lnTo>
                    <a:lnTo>
                      <a:pt x="15390" y="2610"/>
                    </a:lnTo>
                    <a:lnTo>
                      <a:pt x="17829" y="243"/>
                    </a:lnTo>
                    <a:lnTo>
                      <a:pt x="23462" y="243"/>
                    </a:lnTo>
                    <a:lnTo>
                      <a:pt x="26030" y="2739"/>
                    </a:lnTo>
                    <a:lnTo>
                      <a:pt x="36484" y="2739"/>
                    </a:lnTo>
                    <a:cubicBezTo>
                      <a:pt x="36542" y="2910"/>
                      <a:pt x="36727" y="2967"/>
                      <a:pt x="36841" y="2967"/>
                    </a:cubicBezTo>
                    <a:cubicBezTo>
                      <a:pt x="37084" y="2967"/>
                      <a:pt x="37255" y="2853"/>
                      <a:pt x="37255" y="2610"/>
                    </a:cubicBezTo>
                    <a:cubicBezTo>
                      <a:pt x="37255" y="2382"/>
                      <a:pt x="37084" y="2254"/>
                      <a:pt x="36841" y="2254"/>
                    </a:cubicBezTo>
                    <a:cubicBezTo>
                      <a:pt x="36727" y="2254"/>
                      <a:pt x="36542" y="2311"/>
                      <a:pt x="36484" y="2496"/>
                    </a:cubicBezTo>
                    <a:lnTo>
                      <a:pt x="26087" y="2496"/>
                    </a:lnTo>
                    <a:lnTo>
                      <a:pt x="2359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5" name="Google Shape;245;p49"/>
              <p:cNvSpPr/>
              <p:nvPr/>
            </p:nvSpPr>
            <p:spPr>
              <a:xfrm rot="-5400000">
                <a:off x="8089908" y="3371157"/>
                <a:ext cx="1718543" cy="150153"/>
              </a:xfrm>
              <a:custGeom>
                <a:rect b="b" l="l" r="r" t="t"/>
                <a:pathLst>
                  <a:path extrusionOk="0" h="3452" w="39509">
                    <a:moveTo>
                      <a:pt x="17344" y="0"/>
                    </a:moveTo>
                    <a:lnTo>
                      <a:pt x="14620" y="2681"/>
                    </a:lnTo>
                    <a:lnTo>
                      <a:pt x="0" y="2681"/>
                    </a:lnTo>
                    <a:lnTo>
                      <a:pt x="0" y="2924"/>
                    </a:lnTo>
                    <a:lnTo>
                      <a:pt x="14734" y="2924"/>
                    </a:lnTo>
                    <a:lnTo>
                      <a:pt x="17401" y="243"/>
                    </a:lnTo>
                    <a:lnTo>
                      <a:pt x="24062" y="243"/>
                    </a:lnTo>
                    <a:lnTo>
                      <a:pt x="27028" y="3152"/>
                    </a:lnTo>
                    <a:lnTo>
                      <a:pt x="38738" y="3152"/>
                    </a:lnTo>
                    <a:cubicBezTo>
                      <a:pt x="38795" y="3338"/>
                      <a:pt x="38980" y="3452"/>
                      <a:pt x="39095" y="3452"/>
                    </a:cubicBezTo>
                    <a:cubicBezTo>
                      <a:pt x="39337" y="3452"/>
                      <a:pt x="39508" y="3281"/>
                      <a:pt x="39508" y="3038"/>
                    </a:cubicBezTo>
                    <a:cubicBezTo>
                      <a:pt x="39508" y="2853"/>
                      <a:pt x="39337" y="2681"/>
                      <a:pt x="39095" y="2681"/>
                    </a:cubicBezTo>
                    <a:cubicBezTo>
                      <a:pt x="38980" y="2681"/>
                      <a:pt x="38795" y="2796"/>
                      <a:pt x="38738" y="2924"/>
                    </a:cubicBezTo>
                    <a:lnTo>
                      <a:pt x="27157" y="2924"/>
                    </a:lnTo>
                    <a:lnTo>
                      <a:pt x="24176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6" name="Google Shape;246;p49"/>
              <p:cNvSpPr/>
              <p:nvPr/>
            </p:nvSpPr>
            <p:spPr>
              <a:xfrm rot="-5400000">
                <a:off x="8069444" y="3539297"/>
                <a:ext cx="1330763" cy="201654"/>
              </a:xfrm>
              <a:custGeom>
                <a:rect b="b" l="l" r="r" t="t"/>
                <a:pathLst>
                  <a:path extrusionOk="0" h="4636" w="30594">
                    <a:moveTo>
                      <a:pt x="11282" y="0"/>
                    </a:moveTo>
                    <a:lnTo>
                      <a:pt x="11282" y="4393"/>
                    </a:lnTo>
                    <a:lnTo>
                      <a:pt x="0" y="4393"/>
                    </a:lnTo>
                    <a:lnTo>
                      <a:pt x="0" y="4636"/>
                    </a:lnTo>
                    <a:lnTo>
                      <a:pt x="11524" y="4636"/>
                    </a:lnTo>
                    <a:lnTo>
                      <a:pt x="11524" y="243"/>
                    </a:lnTo>
                    <a:lnTo>
                      <a:pt x="26914" y="243"/>
                    </a:lnTo>
                    <a:lnTo>
                      <a:pt x="29881" y="3152"/>
                    </a:lnTo>
                    <a:cubicBezTo>
                      <a:pt x="29824" y="3209"/>
                      <a:pt x="29824" y="3267"/>
                      <a:pt x="29824" y="3324"/>
                    </a:cubicBezTo>
                    <a:cubicBezTo>
                      <a:pt x="29824" y="3566"/>
                      <a:pt x="30009" y="3737"/>
                      <a:pt x="30180" y="3737"/>
                    </a:cubicBezTo>
                    <a:cubicBezTo>
                      <a:pt x="30423" y="3737"/>
                      <a:pt x="30594" y="3566"/>
                      <a:pt x="30594" y="3324"/>
                    </a:cubicBezTo>
                    <a:cubicBezTo>
                      <a:pt x="30594" y="3152"/>
                      <a:pt x="30423" y="2967"/>
                      <a:pt x="30180" y="2967"/>
                    </a:cubicBezTo>
                    <a:cubicBezTo>
                      <a:pt x="30123" y="2967"/>
                      <a:pt x="30123" y="2967"/>
                      <a:pt x="30066" y="3024"/>
                    </a:cubicBezTo>
                    <a:lnTo>
                      <a:pt x="2702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7" name="Google Shape;247;p49"/>
              <p:cNvSpPr/>
              <p:nvPr/>
            </p:nvSpPr>
            <p:spPr>
              <a:xfrm rot="-5400000">
                <a:off x="8940152" y="3389472"/>
                <a:ext cx="230232" cy="93085"/>
              </a:xfrm>
              <a:custGeom>
                <a:rect b="b" l="l" r="r" t="t"/>
                <a:pathLst>
                  <a:path extrusionOk="0" h="2140" w="5293">
                    <a:moveTo>
                      <a:pt x="4879" y="0"/>
                    </a:moveTo>
                    <a:cubicBezTo>
                      <a:pt x="4765" y="0"/>
                      <a:pt x="4579" y="114"/>
                      <a:pt x="4522" y="243"/>
                    </a:cubicBezTo>
                    <a:lnTo>
                      <a:pt x="1912" y="243"/>
                    </a:lnTo>
                    <a:lnTo>
                      <a:pt x="1" y="2140"/>
                    </a:lnTo>
                    <a:lnTo>
                      <a:pt x="357" y="2140"/>
                    </a:lnTo>
                    <a:lnTo>
                      <a:pt x="2026" y="471"/>
                    </a:lnTo>
                    <a:lnTo>
                      <a:pt x="4522" y="471"/>
                    </a:lnTo>
                    <a:cubicBezTo>
                      <a:pt x="4579" y="656"/>
                      <a:pt x="4765" y="770"/>
                      <a:pt x="4879" y="770"/>
                    </a:cubicBezTo>
                    <a:cubicBezTo>
                      <a:pt x="5121" y="770"/>
                      <a:pt x="5292" y="599"/>
                      <a:pt x="5292" y="357"/>
                    </a:cubicBezTo>
                    <a:cubicBezTo>
                      <a:pt x="5292" y="186"/>
                      <a:pt x="5121" y="0"/>
                      <a:pt x="487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8" name="Google Shape;248;p49"/>
              <p:cNvSpPr/>
              <p:nvPr/>
            </p:nvSpPr>
            <p:spPr>
              <a:xfrm rot="-5400000">
                <a:off x="8976450" y="3345735"/>
                <a:ext cx="196696" cy="54024"/>
              </a:xfrm>
              <a:custGeom>
                <a:rect b="b" l="l" r="r" t="t"/>
                <a:pathLst>
                  <a:path extrusionOk="0" h="1242" w="4522">
                    <a:moveTo>
                      <a:pt x="4165" y="1"/>
                    </a:moveTo>
                    <a:cubicBezTo>
                      <a:pt x="3994" y="1"/>
                      <a:pt x="3866" y="115"/>
                      <a:pt x="3809" y="229"/>
                    </a:cubicBezTo>
                    <a:lnTo>
                      <a:pt x="1013" y="229"/>
                    </a:lnTo>
                    <a:lnTo>
                      <a:pt x="1" y="1242"/>
                    </a:lnTo>
                    <a:lnTo>
                      <a:pt x="357" y="1242"/>
                    </a:lnTo>
                    <a:lnTo>
                      <a:pt x="1142" y="471"/>
                    </a:lnTo>
                    <a:lnTo>
                      <a:pt x="3809" y="471"/>
                    </a:lnTo>
                    <a:cubicBezTo>
                      <a:pt x="3866" y="642"/>
                      <a:pt x="3994" y="771"/>
                      <a:pt x="4165" y="771"/>
                    </a:cubicBezTo>
                    <a:cubicBezTo>
                      <a:pt x="4351" y="771"/>
                      <a:pt x="4522" y="585"/>
                      <a:pt x="4522" y="357"/>
                    </a:cubicBezTo>
                    <a:cubicBezTo>
                      <a:pt x="4522" y="172"/>
                      <a:pt x="4351" y="1"/>
                      <a:pt x="416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49" name="Google Shape;249;p49"/>
            <p:cNvGrpSpPr/>
            <p:nvPr/>
          </p:nvGrpSpPr>
          <p:grpSpPr>
            <a:xfrm rot="-5400000">
              <a:off x="7782944" y="77685"/>
              <a:ext cx="826295" cy="3065975"/>
              <a:chOff x="4128096" y="2589446"/>
              <a:chExt cx="465335" cy="1726630"/>
            </a:xfrm>
          </p:grpSpPr>
          <p:sp>
            <p:nvSpPr>
              <p:cNvPr id="250" name="Google Shape;250;p49"/>
              <p:cNvSpPr/>
              <p:nvPr/>
            </p:nvSpPr>
            <p:spPr>
              <a:xfrm rot="-5400000">
                <a:off x="4350516" y="3592343"/>
                <a:ext cx="447328" cy="38495"/>
              </a:xfrm>
              <a:custGeom>
                <a:rect b="b" l="l" r="r" t="t"/>
                <a:pathLst>
                  <a:path extrusionOk="0" h="885" w="10284">
                    <a:moveTo>
                      <a:pt x="9927" y="0"/>
                    </a:moveTo>
                    <a:cubicBezTo>
                      <a:pt x="9742" y="0"/>
                      <a:pt x="9628" y="114"/>
                      <a:pt x="9571" y="242"/>
                    </a:cubicBezTo>
                    <a:lnTo>
                      <a:pt x="0" y="242"/>
                    </a:lnTo>
                    <a:lnTo>
                      <a:pt x="0" y="884"/>
                    </a:lnTo>
                    <a:lnTo>
                      <a:pt x="243" y="884"/>
                    </a:lnTo>
                    <a:lnTo>
                      <a:pt x="243" y="471"/>
                    </a:lnTo>
                    <a:lnTo>
                      <a:pt x="9571" y="471"/>
                    </a:lnTo>
                    <a:cubicBezTo>
                      <a:pt x="9628" y="656"/>
                      <a:pt x="9742" y="770"/>
                      <a:pt x="9927" y="770"/>
                    </a:cubicBezTo>
                    <a:cubicBezTo>
                      <a:pt x="10155" y="770"/>
                      <a:pt x="10284" y="599"/>
                      <a:pt x="10284" y="357"/>
                    </a:cubicBezTo>
                    <a:cubicBezTo>
                      <a:pt x="10284" y="171"/>
                      <a:pt x="10155" y="0"/>
                      <a:pt x="9927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1" name="Google Shape;251;p49"/>
              <p:cNvSpPr/>
              <p:nvPr/>
            </p:nvSpPr>
            <p:spPr>
              <a:xfrm rot="-5400000">
                <a:off x="4258650" y="2857151"/>
                <a:ext cx="602484" cy="67073"/>
              </a:xfrm>
              <a:custGeom>
                <a:rect b="b" l="l" r="r" t="t"/>
                <a:pathLst>
                  <a:path extrusionOk="0" h="1542" w="13851">
                    <a:moveTo>
                      <a:pt x="13494" y="1"/>
                    </a:moveTo>
                    <a:cubicBezTo>
                      <a:pt x="13322" y="1"/>
                      <a:pt x="13137" y="58"/>
                      <a:pt x="13137" y="243"/>
                    </a:cubicBezTo>
                    <a:lnTo>
                      <a:pt x="1" y="243"/>
                    </a:lnTo>
                    <a:lnTo>
                      <a:pt x="1" y="1541"/>
                    </a:lnTo>
                    <a:lnTo>
                      <a:pt x="243" y="1541"/>
                    </a:lnTo>
                    <a:lnTo>
                      <a:pt x="243" y="472"/>
                    </a:lnTo>
                    <a:lnTo>
                      <a:pt x="13137" y="472"/>
                    </a:lnTo>
                    <a:cubicBezTo>
                      <a:pt x="13137" y="600"/>
                      <a:pt x="13322" y="714"/>
                      <a:pt x="13494" y="714"/>
                    </a:cubicBezTo>
                    <a:cubicBezTo>
                      <a:pt x="13679" y="714"/>
                      <a:pt x="13850" y="543"/>
                      <a:pt x="13850" y="357"/>
                    </a:cubicBezTo>
                    <a:cubicBezTo>
                      <a:pt x="13850" y="115"/>
                      <a:pt x="13679" y="1"/>
                      <a:pt x="1349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2" name="Google Shape;252;p49"/>
              <p:cNvSpPr/>
              <p:nvPr/>
            </p:nvSpPr>
            <p:spPr>
              <a:xfrm rot="-5400000">
                <a:off x="4342753" y="2990231"/>
                <a:ext cx="395827" cy="105525"/>
              </a:xfrm>
              <a:custGeom>
                <a:rect b="b" l="l" r="r" t="t"/>
                <a:pathLst>
                  <a:path extrusionOk="0" h="2426" w="9100">
                    <a:moveTo>
                      <a:pt x="8686" y="1"/>
                    </a:moveTo>
                    <a:cubicBezTo>
                      <a:pt x="8558" y="1"/>
                      <a:pt x="8387" y="115"/>
                      <a:pt x="8330" y="229"/>
                    </a:cubicBezTo>
                    <a:lnTo>
                      <a:pt x="0" y="229"/>
                    </a:lnTo>
                    <a:lnTo>
                      <a:pt x="0" y="2425"/>
                    </a:lnTo>
                    <a:lnTo>
                      <a:pt x="243" y="2425"/>
                    </a:lnTo>
                    <a:lnTo>
                      <a:pt x="243" y="471"/>
                    </a:lnTo>
                    <a:lnTo>
                      <a:pt x="8330" y="471"/>
                    </a:lnTo>
                    <a:cubicBezTo>
                      <a:pt x="8387" y="642"/>
                      <a:pt x="8558" y="771"/>
                      <a:pt x="8686" y="771"/>
                    </a:cubicBezTo>
                    <a:cubicBezTo>
                      <a:pt x="8914" y="771"/>
                      <a:pt x="9100" y="585"/>
                      <a:pt x="9100" y="357"/>
                    </a:cubicBezTo>
                    <a:cubicBezTo>
                      <a:pt x="9100" y="172"/>
                      <a:pt x="8914" y="1"/>
                      <a:pt x="8686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3" name="Google Shape;253;p49"/>
              <p:cNvSpPr/>
              <p:nvPr/>
            </p:nvSpPr>
            <p:spPr>
              <a:xfrm rot="-5400000">
                <a:off x="4236967" y="2935946"/>
                <a:ext cx="565859" cy="147065"/>
              </a:xfrm>
              <a:custGeom>
                <a:rect b="b" l="l" r="r" t="t"/>
                <a:pathLst>
                  <a:path extrusionOk="0" h="3381" w="13009">
                    <a:moveTo>
                      <a:pt x="12594" y="0"/>
                    </a:moveTo>
                    <a:cubicBezTo>
                      <a:pt x="12480" y="0"/>
                      <a:pt x="12295" y="114"/>
                      <a:pt x="12238" y="242"/>
                    </a:cubicBezTo>
                    <a:lnTo>
                      <a:pt x="0" y="242"/>
                    </a:lnTo>
                    <a:lnTo>
                      <a:pt x="0" y="3380"/>
                    </a:lnTo>
                    <a:lnTo>
                      <a:pt x="243" y="3380"/>
                    </a:lnTo>
                    <a:lnTo>
                      <a:pt x="243" y="471"/>
                    </a:lnTo>
                    <a:lnTo>
                      <a:pt x="12238" y="471"/>
                    </a:lnTo>
                    <a:cubicBezTo>
                      <a:pt x="12295" y="656"/>
                      <a:pt x="12480" y="770"/>
                      <a:pt x="12594" y="770"/>
                    </a:cubicBezTo>
                    <a:cubicBezTo>
                      <a:pt x="12837" y="770"/>
                      <a:pt x="13008" y="599"/>
                      <a:pt x="13008" y="357"/>
                    </a:cubicBezTo>
                    <a:cubicBezTo>
                      <a:pt x="13008" y="171"/>
                      <a:pt x="12837" y="0"/>
                      <a:pt x="1259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4" name="Google Shape;254;p49"/>
              <p:cNvSpPr/>
              <p:nvPr/>
            </p:nvSpPr>
            <p:spPr>
              <a:xfrm rot="-5400000">
                <a:off x="4284728" y="3027769"/>
                <a:ext cx="421317" cy="196087"/>
              </a:xfrm>
              <a:custGeom>
                <a:rect b="b" l="l" r="r" t="t"/>
                <a:pathLst>
                  <a:path extrusionOk="0" h="4508" w="9686">
                    <a:moveTo>
                      <a:pt x="9329" y="0"/>
                    </a:moveTo>
                    <a:cubicBezTo>
                      <a:pt x="9157" y="0"/>
                      <a:pt x="8972" y="114"/>
                      <a:pt x="8972" y="300"/>
                    </a:cubicBezTo>
                    <a:lnTo>
                      <a:pt x="1" y="300"/>
                    </a:lnTo>
                    <a:lnTo>
                      <a:pt x="1" y="4507"/>
                    </a:lnTo>
                    <a:lnTo>
                      <a:pt x="243" y="4507"/>
                    </a:lnTo>
                    <a:lnTo>
                      <a:pt x="243" y="528"/>
                    </a:lnTo>
                    <a:lnTo>
                      <a:pt x="8972" y="528"/>
                    </a:lnTo>
                    <a:cubicBezTo>
                      <a:pt x="8972" y="656"/>
                      <a:pt x="9157" y="770"/>
                      <a:pt x="9329" y="770"/>
                    </a:cubicBezTo>
                    <a:cubicBezTo>
                      <a:pt x="9514" y="770"/>
                      <a:pt x="9685" y="585"/>
                      <a:pt x="9685" y="414"/>
                    </a:cubicBezTo>
                    <a:cubicBezTo>
                      <a:pt x="9685" y="171"/>
                      <a:pt x="9514" y="0"/>
                      <a:pt x="932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5" name="Google Shape;255;p49"/>
              <p:cNvSpPr/>
              <p:nvPr/>
            </p:nvSpPr>
            <p:spPr>
              <a:xfrm rot="-5400000">
                <a:off x="3936988" y="3222875"/>
                <a:ext cx="1067777" cy="245108"/>
              </a:xfrm>
              <a:custGeom>
                <a:rect b="b" l="l" r="r" t="t"/>
                <a:pathLst>
                  <a:path extrusionOk="0" h="5635" w="24548">
                    <a:moveTo>
                      <a:pt x="24190" y="0"/>
                    </a:moveTo>
                    <a:cubicBezTo>
                      <a:pt x="24005" y="0"/>
                      <a:pt x="23834" y="115"/>
                      <a:pt x="23834" y="229"/>
                    </a:cubicBezTo>
                    <a:lnTo>
                      <a:pt x="11525" y="229"/>
                    </a:lnTo>
                    <a:lnTo>
                      <a:pt x="11525" y="4151"/>
                    </a:lnTo>
                    <a:lnTo>
                      <a:pt x="1" y="4151"/>
                    </a:lnTo>
                    <a:lnTo>
                      <a:pt x="1" y="5634"/>
                    </a:lnTo>
                    <a:lnTo>
                      <a:pt x="243" y="5634"/>
                    </a:lnTo>
                    <a:lnTo>
                      <a:pt x="243" y="4393"/>
                    </a:lnTo>
                    <a:lnTo>
                      <a:pt x="11768" y="4393"/>
                    </a:lnTo>
                    <a:lnTo>
                      <a:pt x="11768" y="471"/>
                    </a:lnTo>
                    <a:lnTo>
                      <a:pt x="23834" y="471"/>
                    </a:lnTo>
                    <a:cubicBezTo>
                      <a:pt x="23834" y="642"/>
                      <a:pt x="24005" y="771"/>
                      <a:pt x="24190" y="771"/>
                    </a:cubicBezTo>
                    <a:cubicBezTo>
                      <a:pt x="24362" y="771"/>
                      <a:pt x="24547" y="585"/>
                      <a:pt x="24547" y="357"/>
                    </a:cubicBezTo>
                    <a:cubicBezTo>
                      <a:pt x="24547" y="172"/>
                      <a:pt x="24362" y="0"/>
                      <a:pt x="24190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6" name="Google Shape;256;p49"/>
              <p:cNvSpPr/>
              <p:nvPr/>
            </p:nvSpPr>
            <p:spPr>
              <a:xfrm rot="-5400000">
                <a:off x="3583049" y="3406216"/>
                <a:ext cx="1613105" cy="206613"/>
              </a:xfrm>
              <a:custGeom>
                <a:rect b="b" l="l" r="r" t="t"/>
                <a:pathLst>
                  <a:path extrusionOk="0" h="4750" w="37085">
                    <a:moveTo>
                      <a:pt x="36670" y="0"/>
                    </a:moveTo>
                    <a:cubicBezTo>
                      <a:pt x="36542" y="0"/>
                      <a:pt x="36371" y="114"/>
                      <a:pt x="36314" y="228"/>
                    </a:cubicBezTo>
                    <a:lnTo>
                      <a:pt x="20325" y="228"/>
                    </a:lnTo>
                    <a:lnTo>
                      <a:pt x="20325" y="4507"/>
                    </a:lnTo>
                    <a:lnTo>
                      <a:pt x="1" y="4507"/>
                    </a:lnTo>
                    <a:lnTo>
                      <a:pt x="1" y="4750"/>
                    </a:lnTo>
                    <a:lnTo>
                      <a:pt x="20568" y="4750"/>
                    </a:lnTo>
                    <a:lnTo>
                      <a:pt x="20568" y="471"/>
                    </a:lnTo>
                    <a:lnTo>
                      <a:pt x="36314" y="471"/>
                    </a:lnTo>
                    <a:cubicBezTo>
                      <a:pt x="36371" y="642"/>
                      <a:pt x="36542" y="713"/>
                      <a:pt x="36670" y="713"/>
                    </a:cubicBezTo>
                    <a:cubicBezTo>
                      <a:pt x="36899" y="713"/>
                      <a:pt x="37084" y="585"/>
                      <a:pt x="37084" y="357"/>
                    </a:cubicBezTo>
                    <a:cubicBezTo>
                      <a:pt x="37084" y="171"/>
                      <a:pt x="36899" y="0"/>
                      <a:pt x="36670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7" name="Google Shape;257;p49"/>
              <p:cNvSpPr/>
              <p:nvPr/>
            </p:nvSpPr>
            <p:spPr>
              <a:xfrm rot="-5400000">
                <a:off x="3683572" y="3550758"/>
                <a:ext cx="1318409" cy="212224"/>
              </a:xfrm>
              <a:custGeom>
                <a:rect b="b" l="l" r="r" t="t"/>
                <a:pathLst>
                  <a:path extrusionOk="0" h="4879" w="30310">
                    <a:moveTo>
                      <a:pt x="29896" y="0"/>
                    </a:moveTo>
                    <a:cubicBezTo>
                      <a:pt x="29767" y="0"/>
                      <a:pt x="29596" y="71"/>
                      <a:pt x="29539" y="243"/>
                    </a:cubicBezTo>
                    <a:lnTo>
                      <a:pt x="18956" y="243"/>
                    </a:lnTo>
                    <a:lnTo>
                      <a:pt x="18956" y="4636"/>
                    </a:lnTo>
                    <a:lnTo>
                      <a:pt x="1" y="4636"/>
                    </a:lnTo>
                    <a:lnTo>
                      <a:pt x="1" y="4878"/>
                    </a:lnTo>
                    <a:lnTo>
                      <a:pt x="19198" y="4878"/>
                    </a:lnTo>
                    <a:lnTo>
                      <a:pt x="19198" y="485"/>
                    </a:lnTo>
                    <a:lnTo>
                      <a:pt x="29539" y="485"/>
                    </a:lnTo>
                    <a:cubicBezTo>
                      <a:pt x="29596" y="599"/>
                      <a:pt x="29767" y="713"/>
                      <a:pt x="29896" y="713"/>
                    </a:cubicBezTo>
                    <a:cubicBezTo>
                      <a:pt x="30124" y="713"/>
                      <a:pt x="30309" y="542"/>
                      <a:pt x="30309" y="357"/>
                    </a:cubicBezTo>
                    <a:cubicBezTo>
                      <a:pt x="30309" y="129"/>
                      <a:pt x="30124" y="0"/>
                      <a:pt x="2989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8" name="Google Shape;258;p49"/>
              <p:cNvSpPr/>
              <p:nvPr/>
            </p:nvSpPr>
            <p:spPr>
              <a:xfrm rot="-5400000">
                <a:off x="3890469" y="3910287"/>
                <a:ext cx="679996" cy="131580"/>
              </a:xfrm>
              <a:custGeom>
                <a:rect b="b" l="l" r="r" t="t"/>
                <a:pathLst>
                  <a:path extrusionOk="0" h="3025" w="15633">
                    <a:moveTo>
                      <a:pt x="15219" y="1"/>
                    </a:moveTo>
                    <a:cubicBezTo>
                      <a:pt x="15034" y="1"/>
                      <a:pt x="14863" y="115"/>
                      <a:pt x="14863" y="357"/>
                    </a:cubicBezTo>
                    <a:cubicBezTo>
                      <a:pt x="14863" y="528"/>
                      <a:pt x="14977" y="714"/>
                      <a:pt x="15219" y="714"/>
                    </a:cubicBezTo>
                    <a:lnTo>
                      <a:pt x="15219" y="2796"/>
                    </a:lnTo>
                    <a:lnTo>
                      <a:pt x="1" y="2796"/>
                    </a:lnTo>
                    <a:lnTo>
                      <a:pt x="1" y="3024"/>
                    </a:lnTo>
                    <a:lnTo>
                      <a:pt x="15447" y="3024"/>
                    </a:lnTo>
                    <a:lnTo>
                      <a:pt x="15447" y="657"/>
                    </a:lnTo>
                    <a:cubicBezTo>
                      <a:pt x="15504" y="585"/>
                      <a:pt x="15633" y="471"/>
                      <a:pt x="15633" y="357"/>
                    </a:cubicBezTo>
                    <a:cubicBezTo>
                      <a:pt x="15633" y="115"/>
                      <a:pt x="15447" y="1"/>
                      <a:pt x="1521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9" name="Google Shape;259;p49"/>
              <p:cNvSpPr/>
              <p:nvPr/>
            </p:nvSpPr>
            <p:spPr>
              <a:xfrm rot="-5400000">
                <a:off x="3593294" y="3509501"/>
                <a:ext cx="1400924" cy="212224"/>
              </a:xfrm>
              <a:custGeom>
                <a:rect b="b" l="l" r="r" t="t"/>
                <a:pathLst>
                  <a:path extrusionOk="0" h="4879" w="32207">
                    <a:moveTo>
                      <a:pt x="31850" y="0"/>
                    </a:moveTo>
                    <a:cubicBezTo>
                      <a:pt x="31678" y="0"/>
                      <a:pt x="31493" y="57"/>
                      <a:pt x="31493" y="243"/>
                    </a:cubicBezTo>
                    <a:lnTo>
                      <a:pt x="17715" y="243"/>
                    </a:lnTo>
                    <a:lnTo>
                      <a:pt x="17715" y="4636"/>
                    </a:lnTo>
                    <a:lnTo>
                      <a:pt x="1" y="4636"/>
                    </a:lnTo>
                    <a:lnTo>
                      <a:pt x="1" y="4878"/>
                    </a:lnTo>
                    <a:lnTo>
                      <a:pt x="17943" y="4878"/>
                    </a:lnTo>
                    <a:lnTo>
                      <a:pt x="17943" y="485"/>
                    </a:lnTo>
                    <a:lnTo>
                      <a:pt x="31493" y="485"/>
                    </a:lnTo>
                    <a:cubicBezTo>
                      <a:pt x="31493" y="599"/>
                      <a:pt x="31678" y="714"/>
                      <a:pt x="31850" y="714"/>
                    </a:cubicBezTo>
                    <a:cubicBezTo>
                      <a:pt x="32035" y="714"/>
                      <a:pt x="32206" y="542"/>
                      <a:pt x="32206" y="357"/>
                    </a:cubicBezTo>
                    <a:cubicBezTo>
                      <a:pt x="32206" y="129"/>
                      <a:pt x="32035" y="0"/>
                      <a:pt x="31850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0" name="Google Shape;260;p49"/>
              <p:cNvSpPr/>
              <p:nvPr/>
            </p:nvSpPr>
            <p:spPr>
              <a:xfrm rot="-5400000">
                <a:off x="3468913" y="3442188"/>
                <a:ext cx="1533069" cy="214704"/>
              </a:xfrm>
              <a:custGeom>
                <a:rect b="b" l="l" r="r" t="t"/>
                <a:pathLst>
                  <a:path extrusionOk="0" h="4936" w="35245">
                    <a:moveTo>
                      <a:pt x="34831" y="0"/>
                    </a:moveTo>
                    <a:cubicBezTo>
                      <a:pt x="34702" y="0"/>
                      <a:pt x="34531" y="71"/>
                      <a:pt x="34474" y="243"/>
                    </a:cubicBezTo>
                    <a:lnTo>
                      <a:pt x="16403" y="243"/>
                    </a:lnTo>
                    <a:lnTo>
                      <a:pt x="16403" y="4707"/>
                    </a:lnTo>
                    <a:lnTo>
                      <a:pt x="1" y="4707"/>
                    </a:lnTo>
                    <a:lnTo>
                      <a:pt x="1" y="4935"/>
                    </a:lnTo>
                    <a:lnTo>
                      <a:pt x="16645" y="4935"/>
                    </a:lnTo>
                    <a:lnTo>
                      <a:pt x="16645" y="485"/>
                    </a:lnTo>
                    <a:lnTo>
                      <a:pt x="34474" y="485"/>
                    </a:lnTo>
                    <a:cubicBezTo>
                      <a:pt x="34531" y="599"/>
                      <a:pt x="34702" y="713"/>
                      <a:pt x="34831" y="713"/>
                    </a:cubicBezTo>
                    <a:cubicBezTo>
                      <a:pt x="35059" y="713"/>
                      <a:pt x="35244" y="542"/>
                      <a:pt x="35244" y="357"/>
                    </a:cubicBezTo>
                    <a:cubicBezTo>
                      <a:pt x="35244" y="129"/>
                      <a:pt x="35059" y="0"/>
                      <a:pt x="34831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61" name="Google Shape;261;p49"/>
          <p:cNvSpPr txBox="1"/>
          <p:nvPr>
            <p:ph idx="1" type="subTitle"/>
          </p:nvPr>
        </p:nvSpPr>
        <p:spPr>
          <a:xfrm>
            <a:off x="720000" y="1722125"/>
            <a:ext cx="3951000" cy="215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/>
        </p:txBody>
      </p:sp>
      <p:sp>
        <p:nvSpPr>
          <p:cNvPr id="262" name="Google Shape;262;p4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50"/>
          <p:cNvSpPr/>
          <p:nvPr/>
        </p:nvSpPr>
        <p:spPr>
          <a:xfrm>
            <a:off x="219475" y="181100"/>
            <a:ext cx="8705100" cy="4781100"/>
          </a:xfrm>
          <a:prstGeom prst="roundRect">
            <a:avLst>
              <a:gd fmla="val 5732" name="adj"/>
            </a:avLst>
          </a:pr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5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6" name="Google Shape;266;p50"/>
          <p:cNvSpPr txBox="1"/>
          <p:nvPr>
            <p:ph idx="1" type="body"/>
          </p:nvPr>
        </p:nvSpPr>
        <p:spPr>
          <a:xfrm>
            <a:off x="720000" y="1215752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 sz="1250"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Nunito Light"/>
              <a:buChar char="■"/>
              <a:defRPr/>
            </a:lvl9pPr>
          </a:lstStyle>
          <a:p/>
        </p:txBody>
      </p:sp>
      <p:grpSp>
        <p:nvGrpSpPr>
          <p:cNvPr id="267" name="Google Shape;267;p50"/>
          <p:cNvGrpSpPr/>
          <p:nvPr/>
        </p:nvGrpSpPr>
        <p:grpSpPr>
          <a:xfrm>
            <a:off x="7721817" y="2810680"/>
            <a:ext cx="752265" cy="2430965"/>
            <a:chOff x="2474121" y="2891575"/>
            <a:chExt cx="439279" cy="1419541"/>
          </a:xfrm>
        </p:grpSpPr>
        <p:sp>
          <p:nvSpPr>
            <p:cNvPr id="268" name="Google Shape;268;p50"/>
            <p:cNvSpPr/>
            <p:nvPr/>
          </p:nvSpPr>
          <p:spPr>
            <a:xfrm rot="-5400000">
              <a:off x="1917918" y="3535251"/>
              <a:ext cx="1419541" cy="132189"/>
            </a:xfrm>
            <a:custGeom>
              <a:rect b="b" l="l" r="r" t="t"/>
              <a:pathLst>
                <a:path extrusionOk="0" h="3039" w="32635">
                  <a:moveTo>
                    <a:pt x="1" y="0"/>
                  </a:moveTo>
                  <a:lnTo>
                    <a:pt x="1" y="243"/>
                  </a:lnTo>
                  <a:lnTo>
                    <a:pt x="15818" y="243"/>
                  </a:lnTo>
                  <a:lnTo>
                    <a:pt x="15818" y="2796"/>
                  </a:lnTo>
                  <a:lnTo>
                    <a:pt x="31864" y="2796"/>
                  </a:lnTo>
                  <a:cubicBezTo>
                    <a:pt x="31921" y="2981"/>
                    <a:pt x="32092" y="3038"/>
                    <a:pt x="32221" y="3038"/>
                  </a:cubicBezTo>
                  <a:cubicBezTo>
                    <a:pt x="32449" y="3038"/>
                    <a:pt x="32634" y="2924"/>
                    <a:pt x="32634" y="2682"/>
                  </a:cubicBezTo>
                  <a:cubicBezTo>
                    <a:pt x="32634" y="2496"/>
                    <a:pt x="32449" y="2325"/>
                    <a:pt x="32221" y="2325"/>
                  </a:cubicBezTo>
                  <a:cubicBezTo>
                    <a:pt x="32092" y="2325"/>
                    <a:pt x="31921" y="2439"/>
                    <a:pt x="31864" y="2568"/>
                  </a:cubicBezTo>
                  <a:lnTo>
                    <a:pt x="16046" y="2568"/>
                  </a:lnTo>
                  <a:lnTo>
                    <a:pt x="16046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69;p50"/>
            <p:cNvSpPr/>
            <p:nvPr/>
          </p:nvSpPr>
          <p:spPr>
            <a:xfrm rot="-5400000">
              <a:off x="2568095" y="3965811"/>
              <a:ext cx="504441" cy="186169"/>
            </a:xfrm>
            <a:custGeom>
              <a:rect b="b" l="l" r="r" t="t"/>
              <a:pathLst>
                <a:path extrusionOk="0" h="4280" w="11597">
                  <a:moveTo>
                    <a:pt x="1" y="1"/>
                  </a:moveTo>
                  <a:lnTo>
                    <a:pt x="1" y="243"/>
                  </a:lnTo>
                  <a:lnTo>
                    <a:pt x="11112" y="243"/>
                  </a:lnTo>
                  <a:lnTo>
                    <a:pt x="11112" y="3566"/>
                  </a:lnTo>
                  <a:cubicBezTo>
                    <a:pt x="10940" y="3623"/>
                    <a:pt x="10883" y="3752"/>
                    <a:pt x="10883" y="3923"/>
                  </a:cubicBezTo>
                  <a:cubicBezTo>
                    <a:pt x="10883" y="4108"/>
                    <a:pt x="10997" y="4279"/>
                    <a:pt x="11240" y="4279"/>
                  </a:cubicBezTo>
                  <a:cubicBezTo>
                    <a:pt x="11468" y="4279"/>
                    <a:pt x="11596" y="4108"/>
                    <a:pt x="11596" y="3923"/>
                  </a:cubicBezTo>
                  <a:cubicBezTo>
                    <a:pt x="11596" y="3752"/>
                    <a:pt x="11539" y="3623"/>
                    <a:pt x="11354" y="3566"/>
                  </a:cubicBezTo>
                  <a:lnTo>
                    <a:pt x="11354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0;p50"/>
            <p:cNvSpPr/>
            <p:nvPr/>
          </p:nvSpPr>
          <p:spPr>
            <a:xfrm rot="-5400000">
              <a:off x="2612136" y="4009852"/>
              <a:ext cx="452331" cy="150197"/>
            </a:xfrm>
            <a:custGeom>
              <a:rect b="b" l="l" r="r" t="t"/>
              <a:pathLst>
                <a:path extrusionOk="0" h="3453" w="10399">
                  <a:moveTo>
                    <a:pt x="1" y="1"/>
                  </a:moveTo>
                  <a:lnTo>
                    <a:pt x="1" y="243"/>
                  </a:lnTo>
                  <a:lnTo>
                    <a:pt x="9928" y="243"/>
                  </a:lnTo>
                  <a:lnTo>
                    <a:pt x="9928" y="2739"/>
                  </a:lnTo>
                  <a:cubicBezTo>
                    <a:pt x="9757" y="2796"/>
                    <a:pt x="9628" y="2925"/>
                    <a:pt x="9628" y="3096"/>
                  </a:cubicBezTo>
                  <a:cubicBezTo>
                    <a:pt x="9628" y="3281"/>
                    <a:pt x="9814" y="3452"/>
                    <a:pt x="10042" y="3452"/>
                  </a:cubicBezTo>
                  <a:cubicBezTo>
                    <a:pt x="10227" y="3452"/>
                    <a:pt x="10398" y="3281"/>
                    <a:pt x="10398" y="3096"/>
                  </a:cubicBezTo>
                  <a:cubicBezTo>
                    <a:pt x="10398" y="2925"/>
                    <a:pt x="10284" y="2796"/>
                    <a:pt x="10170" y="2739"/>
                  </a:cubicBezTo>
                  <a:lnTo>
                    <a:pt x="10170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1;p50"/>
            <p:cNvSpPr/>
            <p:nvPr/>
          </p:nvSpPr>
          <p:spPr>
            <a:xfrm rot="-5400000">
              <a:off x="2177879" y="3666157"/>
              <a:ext cx="1160818" cy="129101"/>
            </a:xfrm>
            <a:custGeom>
              <a:rect b="b" l="l" r="r" t="t"/>
              <a:pathLst>
                <a:path extrusionOk="0" h="2968" w="26687">
                  <a:moveTo>
                    <a:pt x="1" y="0"/>
                  </a:moveTo>
                  <a:lnTo>
                    <a:pt x="1" y="243"/>
                  </a:lnTo>
                  <a:lnTo>
                    <a:pt x="12310" y="243"/>
                  </a:lnTo>
                  <a:lnTo>
                    <a:pt x="12310" y="2739"/>
                  </a:lnTo>
                  <a:lnTo>
                    <a:pt x="25973" y="2739"/>
                  </a:lnTo>
                  <a:cubicBezTo>
                    <a:pt x="26030" y="2910"/>
                    <a:pt x="26159" y="2967"/>
                    <a:pt x="26330" y="2967"/>
                  </a:cubicBezTo>
                  <a:cubicBezTo>
                    <a:pt x="26572" y="2967"/>
                    <a:pt x="26687" y="2853"/>
                    <a:pt x="26687" y="2611"/>
                  </a:cubicBezTo>
                  <a:cubicBezTo>
                    <a:pt x="26687" y="2439"/>
                    <a:pt x="26572" y="2254"/>
                    <a:pt x="26330" y="2254"/>
                  </a:cubicBezTo>
                  <a:cubicBezTo>
                    <a:pt x="26159" y="2254"/>
                    <a:pt x="26030" y="2382"/>
                    <a:pt x="25973" y="2496"/>
                  </a:cubicBezTo>
                  <a:lnTo>
                    <a:pt x="12538" y="2496"/>
                  </a:lnTo>
                  <a:lnTo>
                    <a:pt x="1253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2;p50"/>
            <p:cNvSpPr/>
            <p:nvPr/>
          </p:nvSpPr>
          <p:spPr>
            <a:xfrm rot="-5400000">
              <a:off x="2081076" y="3607849"/>
              <a:ext cx="1271867" cy="134668"/>
            </a:xfrm>
            <a:custGeom>
              <a:rect b="b" l="l" r="r" t="t"/>
              <a:pathLst>
                <a:path extrusionOk="0" h="3096" w="29240">
                  <a:moveTo>
                    <a:pt x="1" y="1"/>
                  </a:moveTo>
                  <a:lnTo>
                    <a:pt x="1" y="243"/>
                  </a:lnTo>
                  <a:lnTo>
                    <a:pt x="13436" y="243"/>
                  </a:lnTo>
                  <a:lnTo>
                    <a:pt x="13436" y="2853"/>
                  </a:lnTo>
                  <a:lnTo>
                    <a:pt x="28526" y="2853"/>
                  </a:lnTo>
                  <a:cubicBezTo>
                    <a:pt x="28526" y="2967"/>
                    <a:pt x="28712" y="3096"/>
                    <a:pt x="28883" y="3096"/>
                  </a:cubicBezTo>
                  <a:cubicBezTo>
                    <a:pt x="29068" y="3096"/>
                    <a:pt x="29240" y="2910"/>
                    <a:pt x="29240" y="2739"/>
                  </a:cubicBezTo>
                  <a:cubicBezTo>
                    <a:pt x="29240" y="2497"/>
                    <a:pt x="29068" y="2326"/>
                    <a:pt x="28883" y="2326"/>
                  </a:cubicBezTo>
                  <a:cubicBezTo>
                    <a:pt x="28712" y="2326"/>
                    <a:pt x="28526" y="2440"/>
                    <a:pt x="28526" y="2611"/>
                  </a:cubicBezTo>
                  <a:lnTo>
                    <a:pt x="13679" y="2611"/>
                  </a:lnTo>
                  <a:lnTo>
                    <a:pt x="13679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73;p50"/>
            <p:cNvSpPr/>
            <p:nvPr/>
          </p:nvSpPr>
          <p:spPr>
            <a:xfrm rot="-5400000">
              <a:off x="2065591" y="3641342"/>
              <a:ext cx="1212319" cy="127230"/>
            </a:xfrm>
            <a:custGeom>
              <a:rect b="b" l="l" r="r" t="t"/>
              <a:pathLst>
                <a:path extrusionOk="0" h="2925" w="27871">
                  <a:moveTo>
                    <a:pt x="1" y="0"/>
                  </a:moveTo>
                  <a:lnTo>
                    <a:pt x="1" y="243"/>
                  </a:lnTo>
                  <a:lnTo>
                    <a:pt x="14563" y="243"/>
                  </a:lnTo>
                  <a:lnTo>
                    <a:pt x="14563" y="2682"/>
                  </a:lnTo>
                  <a:lnTo>
                    <a:pt x="27157" y="2682"/>
                  </a:lnTo>
                  <a:cubicBezTo>
                    <a:pt x="27229" y="2853"/>
                    <a:pt x="27343" y="2924"/>
                    <a:pt x="27514" y="2924"/>
                  </a:cubicBezTo>
                  <a:cubicBezTo>
                    <a:pt x="27756" y="2924"/>
                    <a:pt x="27870" y="2796"/>
                    <a:pt x="27870" y="2567"/>
                  </a:cubicBezTo>
                  <a:cubicBezTo>
                    <a:pt x="27870" y="2382"/>
                    <a:pt x="27756" y="2211"/>
                    <a:pt x="27514" y="2211"/>
                  </a:cubicBezTo>
                  <a:cubicBezTo>
                    <a:pt x="27343" y="2211"/>
                    <a:pt x="27229" y="2325"/>
                    <a:pt x="27157" y="2439"/>
                  </a:cubicBezTo>
                  <a:lnTo>
                    <a:pt x="14806" y="2439"/>
                  </a:lnTo>
                  <a:lnTo>
                    <a:pt x="14806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74;p50"/>
            <p:cNvSpPr/>
            <p:nvPr/>
          </p:nvSpPr>
          <p:spPr>
            <a:xfrm rot="-5400000">
              <a:off x="1972508" y="3742473"/>
              <a:ext cx="1103749" cy="33537"/>
            </a:xfrm>
            <a:custGeom>
              <a:rect b="b" l="l" r="r" t="t"/>
              <a:pathLst>
                <a:path extrusionOk="0" h="771" w="25375">
                  <a:moveTo>
                    <a:pt x="25018" y="1"/>
                  </a:moveTo>
                  <a:cubicBezTo>
                    <a:pt x="24847" y="1"/>
                    <a:pt x="24733" y="115"/>
                    <a:pt x="24661" y="300"/>
                  </a:cubicBezTo>
                  <a:lnTo>
                    <a:pt x="1" y="300"/>
                  </a:lnTo>
                  <a:lnTo>
                    <a:pt x="1" y="528"/>
                  </a:lnTo>
                  <a:lnTo>
                    <a:pt x="24661" y="528"/>
                  </a:lnTo>
                  <a:cubicBezTo>
                    <a:pt x="24733" y="657"/>
                    <a:pt x="24847" y="771"/>
                    <a:pt x="25018" y="771"/>
                  </a:cubicBezTo>
                  <a:cubicBezTo>
                    <a:pt x="25260" y="771"/>
                    <a:pt x="25374" y="600"/>
                    <a:pt x="25374" y="414"/>
                  </a:cubicBezTo>
                  <a:cubicBezTo>
                    <a:pt x="25374" y="172"/>
                    <a:pt x="25260" y="1"/>
                    <a:pt x="25018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75;p50"/>
            <p:cNvSpPr/>
            <p:nvPr/>
          </p:nvSpPr>
          <p:spPr>
            <a:xfrm rot="-5400000">
              <a:off x="2020290" y="3823748"/>
              <a:ext cx="941199" cy="33537"/>
            </a:xfrm>
            <a:custGeom>
              <a:rect b="b" l="l" r="r" t="t"/>
              <a:pathLst>
                <a:path extrusionOk="0" h="771" w="21638">
                  <a:moveTo>
                    <a:pt x="21281" y="0"/>
                  </a:moveTo>
                  <a:cubicBezTo>
                    <a:pt x="21095" y="0"/>
                    <a:pt x="20924" y="114"/>
                    <a:pt x="20924" y="229"/>
                  </a:cubicBezTo>
                  <a:lnTo>
                    <a:pt x="1" y="229"/>
                  </a:lnTo>
                  <a:lnTo>
                    <a:pt x="1" y="471"/>
                  </a:lnTo>
                  <a:lnTo>
                    <a:pt x="20924" y="471"/>
                  </a:lnTo>
                  <a:cubicBezTo>
                    <a:pt x="20924" y="656"/>
                    <a:pt x="21095" y="771"/>
                    <a:pt x="21281" y="771"/>
                  </a:cubicBezTo>
                  <a:cubicBezTo>
                    <a:pt x="21452" y="771"/>
                    <a:pt x="21637" y="585"/>
                    <a:pt x="21637" y="357"/>
                  </a:cubicBezTo>
                  <a:cubicBezTo>
                    <a:pt x="21637" y="172"/>
                    <a:pt x="21452" y="0"/>
                    <a:pt x="21281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6" name="Google Shape;276;p50"/>
          <p:cNvGrpSpPr/>
          <p:nvPr/>
        </p:nvGrpSpPr>
        <p:grpSpPr>
          <a:xfrm>
            <a:off x="8342851" y="2483468"/>
            <a:ext cx="796886" cy="2956852"/>
            <a:chOff x="4128096" y="2589446"/>
            <a:chExt cx="465335" cy="1726630"/>
          </a:xfrm>
        </p:grpSpPr>
        <p:sp>
          <p:nvSpPr>
            <p:cNvPr id="277" name="Google Shape;277;p50"/>
            <p:cNvSpPr/>
            <p:nvPr/>
          </p:nvSpPr>
          <p:spPr>
            <a:xfrm rot="-5400000">
              <a:off x="4350516" y="3592343"/>
              <a:ext cx="447328" cy="38495"/>
            </a:xfrm>
            <a:custGeom>
              <a:rect b="b" l="l" r="r" t="t"/>
              <a:pathLst>
                <a:path extrusionOk="0" h="885" w="10284">
                  <a:moveTo>
                    <a:pt x="9927" y="0"/>
                  </a:moveTo>
                  <a:cubicBezTo>
                    <a:pt x="9742" y="0"/>
                    <a:pt x="9628" y="114"/>
                    <a:pt x="9571" y="242"/>
                  </a:cubicBezTo>
                  <a:lnTo>
                    <a:pt x="0" y="242"/>
                  </a:lnTo>
                  <a:lnTo>
                    <a:pt x="0" y="884"/>
                  </a:lnTo>
                  <a:lnTo>
                    <a:pt x="243" y="884"/>
                  </a:lnTo>
                  <a:lnTo>
                    <a:pt x="243" y="471"/>
                  </a:lnTo>
                  <a:lnTo>
                    <a:pt x="9571" y="471"/>
                  </a:lnTo>
                  <a:cubicBezTo>
                    <a:pt x="9628" y="656"/>
                    <a:pt x="9742" y="770"/>
                    <a:pt x="9927" y="770"/>
                  </a:cubicBezTo>
                  <a:cubicBezTo>
                    <a:pt x="10155" y="770"/>
                    <a:pt x="10284" y="599"/>
                    <a:pt x="10284" y="357"/>
                  </a:cubicBezTo>
                  <a:cubicBezTo>
                    <a:pt x="10284" y="171"/>
                    <a:pt x="10155" y="0"/>
                    <a:pt x="9927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78;p50"/>
            <p:cNvSpPr/>
            <p:nvPr/>
          </p:nvSpPr>
          <p:spPr>
            <a:xfrm rot="-5400000">
              <a:off x="4258650" y="2857151"/>
              <a:ext cx="602484" cy="67073"/>
            </a:xfrm>
            <a:custGeom>
              <a:rect b="b" l="l" r="r" t="t"/>
              <a:pathLst>
                <a:path extrusionOk="0" h="1542" w="13851">
                  <a:moveTo>
                    <a:pt x="13494" y="1"/>
                  </a:moveTo>
                  <a:cubicBezTo>
                    <a:pt x="13322" y="1"/>
                    <a:pt x="13137" y="58"/>
                    <a:pt x="13137" y="243"/>
                  </a:cubicBezTo>
                  <a:lnTo>
                    <a:pt x="1" y="243"/>
                  </a:lnTo>
                  <a:lnTo>
                    <a:pt x="1" y="1541"/>
                  </a:lnTo>
                  <a:lnTo>
                    <a:pt x="243" y="1541"/>
                  </a:lnTo>
                  <a:lnTo>
                    <a:pt x="243" y="472"/>
                  </a:lnTo>
                  <a:lnTo>
                    <a:pt x="13137" y="472"/>
                  </a:lnTo>
                  <a:cubicBezTo>
                    <a:pt x="13137" y="600"/>
                    <a:pt x="13322" y="714"/>
                    <a:pt x="13494" y="714"/>
                  </a:cubicBezTo>
                  <a:cubicBezTo>
                    <a:pt x="13679" y="714"/>
                    <a:pt x="13850" y="543"/>
                    <a:pt x="13850" y="357"/>
                  </a:cubicBezTo>
                  <a:cubicBezTo>
                    <a:pt x="13850" y="115"/>
                    <a:pt x="13679" y="1"/>
                    <a:pt x="1349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" name="Google Shape;279;p50"/>
            <p:cNvSpPr/>
            <p:nvPr/>
          </p:nvSpPr>
          <p:spPr>
            <a:xfrm rot="-5400000">
              <a:off x="4342753" y="2990231"/>
              <a:ext cx="395827" cy="105525"/>
            </a:xfrm>
            <a:custGeom>
              <a:rect b="b" l="l" r="r" t="t"/>
              <a:pathLst>
                <a:path extrusionOk="0" h="2426" w="9100">
                  <a:moveTo>
                    <a:pt x="8686" y="1"/>
                  </a:moveTo>
                  <a:cubicBezTo>
                    <a:pt x="8558" y="1"/>
                    <a:pt x="8387" y="115"/>
                    <a:pt x="8330" y="229"/>
                  </a:cubicBezTo>
                  <a:lnTo>
                    <a:pt x="0" y="229"/>
                  </a:lnTo>
                  <a:lnTo>
                    <a:pt x="0" y="2425"/>
                  </a:lnTo>
                  <a:lnTo>
                    <a:pt x="243" y="2425"/>
                  </a:lnTo>
                  <a:lnTo>
                    <a:pt x="243" y="471"/>
                  </a:lnTo>
                  <a:lnTo>
                    <a:pt x="8330" y="471"/>
                  </a:lnTo>
                  <a:cubicBezTo>
                    <a:pt x="8387" y="642"/>
                    <a:pt x="8558" y="771"/>
                    <a:pt x="8686" y="771"/>
                  </a:cubicBezTo>
                  <a:cubicBezTo>
                    <a:pt x="8914" y="771"/>
                    <a:pt x="9100" y="585"/>
                    <a:pt x="9100" y="357"/>
                  </a:cubicBezTo>
                  <a:cubicBezTo>
                    <a:pt x="9100" y="172"/>
                    <a:pt x="8914" y="1"/>
                    <a:pt x="8686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" name="Google Shape;280;p50"/>
            <p:cNvSpPr/>
            <p:nvPr/>
          </p:nvSpPr>
          <p:spPr>
            <a:xfrm rot="-5400000">
              <a:off x="4236967" y="2935946"/>
              <a:ext cx="565859" cy="147065"/>
            </a:xfrm>
            <a:custGeom>
              <a:rect b="b" l="l" r="r" t="t"/>
              <a:pathLst>
                <a:path extrusionOk="0" h="3381" w="13009">
                  <a:moveTo>
                    <a:pt x="12594" y="0"/>
                  </a:moveTo>
                  <a:cubicBezTo>
                    <a:pt x="12480" y="0"/>
                    <a:pt x="12295" y="114"/>
                    <a:pt x="12238" y="242"/>
                  </a:cubicBezTo>
                  <a:lnTo>
                    <a:pt x="0" y="242"/>
                  </a:lnTo>
                  <a:lnTo>
                    <a:pt x="0" y="3380"/>
                  </a:lnTo>
                  <a:lnTo>
                    <a:pt x="243" y="3380"/>
                  </a:lnTo>
                  <a:lnTo>
                    <a:pt x="243" y="471"/>
                  </a:lnTo>
                  <a:lnTo>
                    <a:pt x="12238" y="471"/>
                  </a:lnTo>
                  <a:cubicBezTo>
                    <a:pt x="12295" y="656"/>
                    <a:pt x="12480" y="770"/>
                    <a:pt x="12594" y="770"/>
                  </a:cubicBezTo>
                  <a:cubicBezTo>
                    <a:pt x="12837" y="770"/>
                    <a:pt x="13008" y="599"/>
                    <a:pt x="13008" y="357"/>
                  </a:cubicBezTo>
                  <a:cubicBezTo>
                    <a:pt x="13008" y="171"/>
                    <a:pt x="12837" y="0"/>
                    <a:pt x="12594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Google Shape;281;p50"/>
            <p:cNvSpPr/>
            <p:nvPr/>
          </p:nvSpPr>
          <p:spPr>
            <a:xfrm rot="-5400000">
              <a:off x="4284728" y="3027769"/>
              <a:ext cx="421317" cy="196087"/>
            </a:xfrm>
            <a:custGeom>
              <a:rect b="b" l="l" r="r" t="t"/>
              <a:pathLst>
                <a:path extrusionOk="0" h="4508" w="9686">
                  <a:moveTo>
                    <a:pt x="9329" y="0"/>
                  </a:moveTo>
                  <a:cubicBezTo>
                    <a:pt x="9157" y="0"/>
                    <a:pt x="8972" y="114"/>
                    <a:pt x="8972" y="300"/>
                  </a:cubicBezTo>
                  <a:lnTo>
                    <a:pt x="1" y="300"/>
                  </a:lnTo>
                  <a:lnTo>
                    <a:pt x="1" y="4507"/>
                  </a:lnTo>
                  <a:lnTo>
                    <a:pt x="243" y="4507"/>
                  </a:lnTo>
                  <a:lnTo>
                    <a:pt x="243" y="528"/>
                  </a:lnTo>
                  <a:lnTo>
                    <a:pt x="8972" y="528"/>
                  </a:lnTo>
                  <a:cubicBezTo>
                    <a:pt x="8972" y="656"/>
                    <a:pt x="9157" y="770"/>
                    <a:pt x="9329" y="770"/>
                  </a:cubicBezTo>
                  <a:cubicBezTo>
                    <a:pt x="9514" y="770"/>
                    <a:pt x="9685" y="585"/>
                    <a:pt x="9685" y="414"/>
                  </a:cubicBezTo>
                  <a:cubicBezTo>
                    <a:pt x="9685" y="171"/>
                    <a:pt x="9514" y="0"/>
                    <a:pt x="9329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Google Shape;282;p50"/>
            <p:cNvSpPr/>
            <p:nvPr/>
          </p:nvSpPr>
          <p:spPr>
            <a:xfrm rot="-5400000">
              <a:off x="3936988" y="3222875"/>
              <a:ext cx="1067777" cy="245108"/>
            </a:xfrm>
            <a:custGeom>
              <a:rect b="b" l="l" r="r" t="t"/>
              <a:pathLst>
                <a:path extrusionOk="0" h="5635" w="24548">
                  <a:moveTo>
                    <a:pt x="24190" y="0"/>
                  </a:moveTo>
                  <a:cubicBezTo>
                    <a:pt x="24005" y="0"/>
                    <a:pt x="23834" y="115"/>
                    <a:pt x="23834" y="229"/>
                  </a:cubicBezTo>
                  <a:lnTo>
                    <a:pt x="11525" y="229"/>
                  </a:lnTo>
                  <a:lnTo>
                    <a:pt x="11525" y="4151"/>
                  </a:lnTo>
                  <a:lnTo>
                    <a:pt x="1" y="4151"/>
                  </a:lnTo>
                  <a:lnTo>
                    <a:pt x="1" y="5634"/>
                  </a:lnTo>
                  <a:lnTo>
                    <a:pt x="243" y="5634"/>
                  </a:lnTo>
                  <a:lnTo>
                    <a:pt x="243" y="4393"/>
                  </a:lnTo>
                  <a:lnTo>
                    <a:pt x="11768" y="4393"/>
                  </a:lnTo>
                  <a:lnTo>
                    <a:pt x="11768" y="471"/>
                  </a:lnTo>
                  <a:lnTo>
                    <a:pt x="23834" y="471"/>
                  </a:lnTo>
                  <a:cubicBezTo>
                    <a:pt x="23834" y="642"/>
                    <a:pt x="24005" y="771"/>
                    <a:pt x="24190" y="771"/>
                  </a:cubicBezTo>
                  <a:cubicBezTo>
                    <a:pt x="24362" y="771"/>
                    <a:pt x="24547" y="585"/>
                    <a:pt x="24547" y="357"/>
                  </a:cubicBezTo>
                  <a:cubicBezTo>
                    <a:pt x="24547" y="172"/>
                    <a:pt x="24362" y="0"/>
                    <a:pt x="24190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Google Shape;283;p50"/>
            <p:cNvSpPr/>
            <p:nvPr/>
          </p:nvSpPr>
          <p:spPr>
            <a:xfrm rot="-5400000">
              <a:off x="3583049" y="3406216"/>
              <a:ext cx="1613105" cy="206613"/>
            </a:xfrm>
            <a:custGeom>
              <a:rect b="b" l="l" r="r" t="t"/>
              <a:pathLst>
                <a:path extrusionOk="0" h="4750" w="37085">
                  <a:moveTo>
                    <a:pt x="36670" y="0"/>
                  </a:moveTo>
                  <a:cubicBezTo>
                    <a:pt x="36542" y="0"/>
                    <a:pt x="36371" y="114"/>
                    <a:pt x="36314" y="228"/>
                  </a:cubicBezTo>
                  <a:lnTo>
                    <a:pt x="20325" y="228"/>
                  </a:lnTo>
                  <a:lnTo>
                    <a:pt x="20325" y="4507"/>
                  </a:lnTo>
                  <a:lnTo>
                    <a:pt x="1" y="4507"/>
                  </a:lnTo>
                  <a:lnTo>
                    <a:pt x="1" y="4750"/>
                  </a:lnTo>
                  <a:lnTo>
                    <a:pt x="20568" y="4750"/>
                  </a:lnTo>
                  <a:lnTo>
                    <a:pt x="20568" y="471"/>
                  </a:lnTo>
                  <a:lnTo>
                    <a:pt x="36314" y="471"/>
                  </a:lnTo>
                  <a:cubicBezTo>
                    <a:pt x="36371" y="642"/>
                    <a:pt x="36542" y="713"/>
                    <a:pt x="36670" y="713"/>
                  </a:cubicBezTo>
                  <a:cubicBezTo>
                    <a:pt x="36899" y="713"/>
                    <a:pt x="37084" y="585"/>
                    <a:pt x="37084" y="357"/>
                  </a:cubicBezTo>
                  <a:cubicBezTo>
                    <a:pt x="37084" y="171"/>
                    <a:pt x="36899" y="0"/>
                    <a:pt x="36670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Google Shape;284;p50"/>
            <p:cNvSpPr/>
            <p:nvPr/>
          </p:nvSpPr>
          <p:spPr>
            <a:xfrm rot="-5400000">
              <a:off x="3683572" y="3550758"/>
              <a:ext cx="1318409" cy="212224"/>
            </a:xfrm>
            <a:custGeom>
              <a:rect b="b" l="l" r="r" t="t"/>
              <a:pathLst>
                <a:path extrusionOk="0" h="4879" w="30310">
                  <a:moveTo>
                    <a:pt x="29896" y="0"/>
                  </a:moveTo>
                  <a:cubicBezTo>
                    <a:pt x="29767" y="0"/>
                    <a:pt x="29596" y="71"/>
                    <a:pt x="29539" y="243"/>
                  </a:cubicBezTo>
                  <a:lnTo>
                    <a:pt x="18956" y="243"/>
                  </a:lnTo>
                  <a:lnTo>
                    <a:pt x="18956" y="4636"/>
                  </a:lnTo>
                  <a:lnTo>
                    <a:pt x="1" y="4636"/>
                  </a:lnTo>
                  <a:lnTo>
                    <a:pt x="1" y="4878"/>
                  </a:lnTo>
                  <a:lnTo>
                    <a:pt x="19198" y="4878"/>
                  </a:lnTo>
                  <a:lnTo>
                    <a:pt x="19198" y="485"/>
                  </a:lnTo>
                  <a:lnTo>
                    <a:pt x="29539" y="485"/>
                  </a:lnTo>
                  <a:cubicBezTo>
                    <a:pt x="29596" y="599"/>
                    <a:pt x="29767" y="713"/>
                    <a:pt x="29896" y="713"/>
                  </a:cubicBezTo>
                  <a:cubicBezTo>
                    <a:pt x="30124" y="713"/>
                    <a:pt x="30309" y="542"/>
                    <a:pt x="30309" y="357"/>
                  </a:cubicBezTo>
                  <a:cubicBezTo>
                    <a:pt x="30309" y="129"/>
                    <a:pt x="30124" y="0"/>
                    <a:pt x="2989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" name="Google Shape;285;p50"/>
            <p:cNvSpPr/>
            <p:nvPr/>
          </p:nvSpPr>
          <p:spPr>
            <a:xfrm rot="-5400000">
              <a:off x="3890469" y="3910287"/>
              <a:ext cx="679996" cy="131580"/>
            </a:xfrm>
            <a:custGeom>
              <a:rect b="b" l="l" r="r" t="t"/>
              <a:pathLst>
                <a:path extrusionOk="0" h="3025" w="15633">
                  <a:moveTo>
                    <a:pt x="15219" y="1"/>
                  </a:moveTo>
                  <a:cubicBezTo>
                    <a:pt x="15034" y="1"/>
                    <a:pt x="14863" y="115"/>
                    <a:pt x="14863" y="357"/>
                  </a:cubicBezTo>
                  <a:cubicBezTo>
                    <a:pt x="14863" y="528"/>
                    <a:pt x="14977" y="714"/>
                    <a:pt x="15219" y="714"/>
                  </a:cubicBezTo>
                  <a:lnTo>
                    <a:pt x="15219" y="2796"/>
                  </a:lnTo>
                  <a:lnTo>
                    <a:pt x="1" y="2796"/>
                  </a:lnTo>
                  <a:lnTo>
                    <a:pt x="1" y="3024"/>
                  </a:lnTo>
                  <a:lnTo>
                    <a:pt x="15447" y="3024"/>
                  </a:lnTo>
                  <a:lnTo>
                    <a:pt x="15447" y="657"/>
                  </a:lnTo>
                  <a:cubicBezTo>
                    <a:pt x="15504" y="585"/>
                    <a:pt x="15633" y="471"/>
                    <a:pt x="15633" y="357"/>
                  </a:cubicBezTo>
                  <a:cubicBezTo>
                    <a:pt x="15633" y="115"/>
                    <a:pt x="15447" y="1"/>
                    <a:pt x="15219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Google Shape;286;p50"/>
            <p:cNvSpPr/>
            <p:nvPr/>
          </p:nvSpPr>
          <p:spPr>
            <a:xfrm rot="-5400000">
              <a:off x="3593294" y="3509501"/>
              <a:ext cx="1400924" cy="212224"/>
            </a:xfrm>
            <a:custGeom>
              <a:rect b="b" l="l" r="r" t="t"/>
              <a:pathLst>
                <a:path extrusionOk="0" h="4879" w="32207">
                  <a:moveTo>
                    <a:pt x="31850" y="0"/>
                  </a:moveTo>
                  <a:cubicBezTo>
                    <a:pt x="31678" y="0"/>
                    <a:pt x="31493" y="57"/>
                    <a:pt x="31493" y="243"/>
                  </a:cubicBezTo>
                  <a:lnTo>
                    <a:pt x="17715" y="243"/>
                  </a:lnTo>
                  <a:lnTo>
                    <a:pt x="17715" y="4636"/>
                  </a:lnTo>
                  <a:lnTo>
                    <a:pt x="1" y="4636"/>
                  </a:lnTo>
                  <a:lnTo>
                    <a:pt x="1" y="4878"/>
                  </a:lnTo>
                  <a:lnTo>
                    <a:pt x="17943" y="4878"/>
                  </a:lnTo>
                  <a:lnTo>
                    <a:pt x="17943" y="485"/>
                  </a:lnTo>
                  <a:lnTo>
                    <a:pt x="31493" y="485"/>
                  </a:lnTo>
                  <a:cubicBezTo>
                    <a:pt x="31493" y="599"/>
                    <a:pt x="31678" y="714"/>
                    <a:pt x="31850" y="714"/>
                  </a:cubicBezTo>
                  <a:cubicBezTo>
                    <a:pt x="32035" y="714"/>
                    <a:pt x="32206" y="542"/>
                    <a:pt x="32206" y="357"/>
                  </a:cubicBezTo>
                  <a:cubicBezTo>
                    <a:pt x="32206" y="129"/>
                    <a:pt x="32035" y="0"/>
                    <a:pt x="31850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87;p50"/>
            <p:cNvSpPr/>
            <p:nvPr/>
          </p:nvSpPr>
          <p:spPr>
            <a:xfrm rot="-5400000">
              <a:off x="3468913" y="3442188"/>
              <a:ext cx="1533069" cy="214704"/>
            </a:xfrm>
            <a:custGeom>
              <a:rect b="b" l="l" r="r" t="t"/>
              <a:pathLst>
                <a:path extrusionOk="0" h="4936" w="35245">
                  <a:moveTo>
                    <a:pt x="34831" y="0"/>
                  </a:moveTo>
                  <a:cubicBezTo>
                    <a:pt x="34702" y="0"/>
                    <a:pt x="34531" y="71"/>
                    <a:pt x="34474" y="243"/>
                  </a:cubicBezTo>
                  <a:lnTo>
                    <a:pt x="16403" y="243"/>
                  </a:lnTo>
                  <a:lnTo>
                    <a:pt x="16403" y="4707"/>
                  </a:lnTo>
                  <a:lnTo>
                    <a:pt x="1" y="4707"/>
                  </a:lnTo>
                  <a:lnTo>
                    <a:pt x="1" y="4935"/>
                  </a:lnTo>
                  <a:lnTo>
                    <a:pt x="16645" y="4935"/>
                  </a:lnTo>
                  <a:lnTo>
                    <a:pt x="16645" y="485"/>
                  </a:lnTo>
                  <a:lnTo>
                    <a:pt x="34474" y="485"/>
                  </a:lnTo>
                  <a:cubicBezTo>
                    <a:pt x="34531" y="599"/>
                    <a:pt x="34702" y="713"/>
                    <a:pt x="34831" y="713"/>
                  </a:cubicBezTo>
                  <a:cubicBezTo>
                    <a:pt x="35059" y="713"/>
                    <a:pt x="35244" y="542"/>
                    <a:pt x="35244" y="357"/>
                  </a:cubicBezTo>
                  <a:cubicBezTo>
                    <a:pt x="35244" y="129"/>
                    <a:pt x="35059" y="0"/>
                    <a:pt x="34831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88" name="Google Shape;288;p50"/>
          <p:cNvGrpSpPr/>
          <p:nvPr/>
        </p:nvGrpSpPr>
        <p:grpSpPr>
          <a:xfrm rot="10800000">
            <a:off x="8077615" y="-1139779"/>
            <a:ext cx="1062116" cy="2547605"/>
            <a:chOff x="3117443" y="2754472"/>
            <a:chExt cx="648977" cy="1556645"/>
          </a:xfrm>
        </p:grpSpPr>
        <p:sp>
          <p:nvSpPr>
            <p:cNvPr id="289" name="Google Shape;289;p50"/>
            <p:cNvSpPr/>
            <p:nvPr/>
          </p:nvSpPr>
          <p:spPr>
            <a:xfrm rot="-5400000">
              <a:off x="2522788" y="3592320"/>
              <a:ext cx="1313451" cy="124142"/>
            </a:xfrm>
            <a:custGeom>
              <a:rect b="b" l="l" r="r" t="t"/>
              <a:pathLst>
                <a:path extrusionOk="0" h="2854" w="30196">
                  <a:moveTo>
                    <a:pt x="15276" y="1"/>
                  </a:moveTo>
                  <a:lnTo>
                    <a:pt x="12666" y="2625"/>
                  </a:lnTo>
                  <a:lnTo>
                    <a:pt x="1" y="2625"/>
                  </a:lnTo>
                  <a:lnTo>
                    <a:pt x="1" y="2854"/>
                  </a:lnTo>
                  <a:lnTo>
                    <a:pt x="12780" y="2854"/>
                  </a:lnTo>
                  <a:lnTo>
                    <a:pt x="15390" y="243"/>
                  </a:lnTo>
                  <a:lnTo>
                    <a:pt x="23235" y="243"/>
                  </a:lnTo>
                  <a:lnTo>
                    <a:pt x="25374" y="2383"/>
                  </a:lnTo>
                  <a:lnTo>
                    <a:pt x="29425" y="2383"/>
                  </a:lnTo>
                  <a:cubicBezTo>
                    <a:pt x="29482" y="2554"/>
                    <a:pt x="29596" y="2625"/>
                    <a:pt x="29782" y="2625"/>
                  </a:cubicBezTo>
                  <a:cubicBezTo>
                    <a:pt x="30010" y="2625"/>
                    <a:pt x="30195" y="2497"/>
                    <a:pt x="30195" y="2269"/>
                  </a:cubicBezTo>
                  <a:cubicBezTo>
                    <a:pt x="30195" y="2083"/>
                    <a:pt x="30010" y="1912"/>
                    <a:pt x="29782" y="1912"/>
                  </a:cubicBezTo>
                  <a:cubicBezTo>
                    <a:pt x="29653" y="1912"/>
                    <a:pt x="29482" y="1969"/>
                    <a:pt x="29425" y="2140"/>
                  </a:cubicBezTo>
                  <a:lnTo>
                    <a:pt x="25503" y="2140"/>
                  </a:lnTo>
                  <a:lnTo>
                    <a:pt x="23306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0;p50"/>
            <p:cNvSpPr/>
            <p:nvPr/>
          </p:nvSpPr>
          <p:spPr>
            <a:xfrm rot="-5400000">
              <a:off x="3104412" y="3972336"/>
              <a:ext cx="644024" cy="33537"/>
            </a:xfrm>
            <a:custGeom>
              <a:rect b="b" l="l" r="r" t="t"/>
              <a:pathLst>
                <a:path extrusionOk="0" h="771" w="14806">
                  <a:moveTo>
                    <a:pt x="14392" y="1"/>
                  </a:moveTo>
                  <a:cubicBezTo>
                    <a:pt x="14264" y="1"/>
                    <a:pt x="14092" y="115"/>
                    <a:pt x="14035" y="300"/>
                  </a:cubicBezTo>
                  <a:lnTo>
                    <a:pt x="1" y="300"/>
                  </a:lnTo>
                  <a:lnTo>
                    <a:pt x="1" y="543"/>
                  </a:lnTo>
                  <a:lnTo>
                    <a:pt x="14035" y="543"/>
                  </a:lnTo>
                  <a:cubicBezTo>
                    <a:pt x="14092" y="657"/>
                    <a:pt x="14264" y="771"/>
                    <a:pt x="14392" y="771"/>
                  </a:cubicBezTo>
                  <a:cubicBezTo>
                    <a:pt x="14620" y="771"/>
                    <a:pt x="14806" y="600"/>
                    <a:pt x="14806" y="414"/>
                  </a:cubicBezTo>
                  <a:cubicBezTo>
                    <a:pt x="14806" y="186"/>
                    <a:pt x="14620" y="1"/>
                    <a:pt x="14392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1;p50"/>
            <p:cNvSpPr/>
            <p:nvPr/>
          </p:nvSpPr>
          <p:spPr>
            <a:xfrm rot="-5400000">
              <a:off x="3456174" y="4000870"/>
              <a:ext cx="452331" cy="168161"/>
            </a:xfrm>
            <a:custGeom>
              <a:rect b="b" l="l" r="r" t="t"/>
              <a:pathLst>
                <a:path extrusionOk="0" h="3866" w="10399">
                  <a:moveTo>
                    <a:pt x="1" y="1"/>
                  </a:moveTo>
                  <a:lnTo>
                    <a:pt x="1" y="243"/>
                  </a:lnTo>
                  <a:lnTo>
                    <a:pt x="9928" y="243"/>
                  </a:lnTo>
                  <a:lnTo>
                    <a:pt x="9928" y="3153"/>
                  </a:lnTo>
                  <a:cubicBezTo>
                    <a:pt x="9757" y="3153"/>
                    <a:pt x="9628" y="3338"/>
                    <a:pt x="9628" y="3509"/>
                  </a:cubicBezTo>
                  <a:cubicBezTo>
                    <a:pt x="9628" y="3695"/>
                    <a:pt x="9814" y="3866"/>
                    <a:pt x="10042" y="3866"/>
                  </a:cubicBezTo>
                  <a:cubicBezTo>
                    <a:pt x="10227" y="3866"/>
                    <a:pt x="10398" y="3695"/>
                    <a:pt x="10398" y="3509"/>
                  </a:cubicBezTo>
                  <a:cubicBezTo>
                    <a:pt x="10398" y="3338"/>
                    <a:pt x="10284" y="3153"/>
                    <a:pt x="10170" y="3153"/>
                  </a:cubicBezTo>
                  <a:lnTo>
                    <a:pt x="10170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2;p50"/>
            <p:cNvSpPr/>
            <p:nvPr/>
          </p:nvSpPr>
          <p:spPr>
            <a:xfrm rot="-5400000">
              <a:off x="3085206" y="3642908"/>
              <a:ext cx="1140330" cy="196087"/>
            </a:xfrm>
            <a:custGeom>
              <a:rect b="b" l="l" r="r" t="t"/>
              <a:pathLst>
                <a:path extrusionOk="0" h="4508" w="26216">
                  <a:moveTo>
                    <a:pt x="25859" y="0"/>
                  </a:moveTo>
                  <a:cubicBezTo>
                    <a:pt x="25674" y="0"/>
                    <a:pt x="25560" y="114"/>
                    <a:pt x="25503" y="229"/>
                  </a:cubicBezTo>
                  <a:lnTo>
                    <a:pt x="16531" y="229"/>
                  </a:lnTo>
                  <a:lnTo>
                    <a:pt x="12481" y="4279"/>
                  </a:lnTo>
                  <a:lnTo>
                    <a:pt x="11240" y="4279"/>
                  </a:lnTo>
                  <a:lnTo>
                    <a:pt x="11240" y="57"/>
                  </a:lnTo>
                  <a:lnTo>
                    <a:pt x="1" y="57"/>
                  </a:lnTo>
                  <a:lnTo>
                    <a:pt x="1" y="286"/>
                  </a:lnTo>
                  <a:lnTo>
                    <a:pt x="10997" y="286"/>
                  </a:lnTo>
                  <a:lnTo>
                    <a:pt x="10997" y="4507"/>
                  </a:lnTo>
                  <a:lnTo>
                    <a:pt x="12609" y="4507"/>
                  </a:lnTo>
                  <a:lnTo>
                    <a:pt x="16645" y="471"/>
                  </a:lnTo>
                  <a:lnTo>
                    <a:pt x="25503" y="471"/>
                  </a:lnTo>
                  <a:cubicBezTo>
                    <a:pt x="25560" y="642"/>
                    <a:pt x="25674" y="771"/>
                    <a:pt x="25859" y="771"/>
                  </a:cubicBezTo>
                  <a:cubicBezTo>
                    <a:pt x="26087" y="771"/>
                    <a:pt x="26216" y="585"/>
                    <a:pt x="26216" y="357"/>
                  </a:cubicBezTo>
                  <a:cubicBezTo>
                    <a:pt x="26216" y="171"/>
                    <a:pt x="26087" y="0"/>
                    <a:pt x="25859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293;p50"/>
            <p:cNvSpPr/>
            <p:nvPr/>
          </p:nvSpPr>
          <p:spPr>
            <a:xfrm rot="-5400000">
              <a:off x="2913348" y="3546126"/>
              <a:ext cx="1336374" cy="193607"/>
            </a:xfrm>
            <a:custGeom>
              <a:rect b="b" l="l" r="r" t="t"/>
              <a:pathLst>
                <a:path extrusionOk="0" h="4451" w="30723">
                  <a:moveTo>
                    <a:pt x="30309" y="1"/>
                  </a:moveTo>
                  <a:cubicBezTo>
                    <a:pt x="30195" y="1"/>
                    <a:pt x="30010" y="115"/>
                    <a:pt x="29953" y="300"/>
                  </a:cubicBezTo>
                  <a:lnTo>
                    <a:pt x="16232" y="300"/>
                  </a:lnTo>
                  <a:lnTo>
                    <a:pt x="12609" y="3866"/>
                  </a:lnTo>
                  <a:lnTo>
                    <a:pt x="12609" y="714"/>
                  </a:lnTo>
                  <a:lnTo>
                    <a:pt x="1" y="714"/>
                  </a:lnTo>
                  <a:lnTo>
                    <a:pt x="1" y="956"/>
                  </a:lnTo>
                  <a:lnTo>
                    <a:pt x="12367" y="956"/>
                  </a:lnTo>
                  <a:lnTo>
                    <a:pt x="12367" y="4451"/>
                  </a:lnTo>
                  <a:lnTo>
                    <a:pt x="16346" y="528"/>
                  </a:lnTo>
                  <a:lnTo>
                    <a:pt x="29953" y="528"/>
                  </a:lnTo>
                  <a:cubicBezTo>
                    <a:pt x="30010" y="657"/>
                    <a:pt x="30195" y="771"/>
                    <a:pt x="30309" y="771"/>
                  </a:cubicBezTo>
                  <a:cubicBezTo>
                    <a:pt x="30552" y="771"/>
                    <a:pt x="30723" y="600"/>
                    <a:pt x="30723" y="414"/>
                  </a:cubicBezTo>
                  <a:cubicBezTo>
                    <a:pt x="30723" y="172"/>
                    <a:pt x="30552" y="1"/>
                    <a:pt x="30309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" name="Google Shape;294;p50"/>
            <p:cNvSpPr/>
            <p:nvPr/>
          </p:nvSpPr>
          <p:spPr>
            <a:xfrm rot="-5400000">
              <a:off x="2875811" y="3622116"/>
              <a:ext cx="1233415" cy="144586"/>
            </a:xfrm>
            <a:custGeom>
              <a:rect b="b" l="l" r="r" t="t"/>
              <a:pathLst>
                <a:path extrusionOk="0" h="3324" w="28356">
                  <a:moveTo>
                    <a:pt x="27942" y="0"/>
                  </a:moveTo>
                  <a:cubicBezTo>
                    <a:pt x="27813" y="0"/>
                    <a:pt x="27642" y="114"/>
                    <a:pt x="27585" y="228"/>
                  </a:cubicBezTo>
                  <a:lnTo>
                    <a:pt x="16175" y="228"/>
                  </a:lnTo>
                  <a:lnTo>
                    <a:pt x="13679" y="2796"/>
                  </a:lnTo>
                  <a:lnTo>
                    <a:pt x="13679" y="1127"/>
                  </a:lnTo>
                  <a:lnTo>
                    <a:pt x="1" y="1127"/>
                  </a:lnTo>
                  <a:lnTo>
                    <a:pt x="1" y="1369"/>
                  </a:lnTo>
                  <a:lnTo>
                    <a:pt x="13436" y="1369"/>
                  </a:lnTo>
                  <a:lnTo>
                    <a:pt x="13436" y="3323"/>
                  </a:lnTo>
                  <a:lnTo>
                    <a:pt x="16289" y="471"/>
                  </a:lnTo>
                  <a:lnTo>
                    <a:pt x="27585" y="471"/>
                  </a:lnTo>
                  <a:cubicBezTo>
                    <a:pt x="27642" y="656"/>
                    <a:pt x="27813" y="770"/>
                    <a:pt x="27942" y="770"/>
                  </a:cubicBezTo>
                  <a:cubicBezTo>
                    <a:pt x="28170" y="770"/>
                    <a:pt x="28355" y="585"/>
                    <a:pt x="28355" y="357"/>
                  </a:cubicBezTo>
                  <a:cubicBezTo>
                    <a:pt x="28355" y="171"/>
                    <a:pt x="28170" y="0"/>
                    <a:pt x="2794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Google Shape;295;p50"/>
            <p:cNvSpPr/>
            <p:nvPr/>
          </p:nvSpPr>
          <p:spPr>
            <a:xfrm rot="-5400000">
              <a:off x="2601887" y="3552324"/>
              <a:ext cx="1419541" cy="98043"/>
            </a:xfrm>
            <a:custGeom>
              <a:rect b="b" l="l" r="r" t="t"/>
              <a:pathLst>
                <a:path extrusionOk="0" h="2254" w="32635">
                  <a:moveTo>
                    <a:pt x="16289" y="0"/>
                  </a:moveTo>
                  <a:lnTo>
                    <a:pt x="14321" y="1897"/>
                  </a:lnTo>
                  <a:lnTo>
                    <a:pt x="1" y="1897"/>
                  </a:lnTo>
                  <a:lnTo>
                    <a:pt x="1" y="2140"/>
                  </a:lnTo>
                  <a:lnTo>
                    <a:pt x="14449" y="2140"/>
                  </a:lnTo>
                  <a:lnTo>
                    <a:pt x="16346" y="229"/>
                  </a:lnTo>
                  <a:lnTo>
                    <a:pt x="21395" y="229"/>
                  </a:lnTo>
                  <a:lnTo>
                    <a:pt x="23178" y="2012"/>
                  </a:lnTo>
                  <a:lnTo>
                    <a:pt x="31864" y="2012"/>
                  </a:lnTo>
                  <a:cubicBezTo>
                    <a:pt x="31921" y="2197"/>
                    <a:pt x="32092" y="2254"/>
                    <a:pt x="32221" y="2254"/>
                  </a:cubicBezTo>
                  <a:cubicBezTo>
                    <a:pt x="32449" y="2254"/>
                    <a:pt x="32634" y="2140"/>
                    <a:pt x="32634" y="1897"/>
                  </a:cubicBezTo>
                  <a:cubicBezTo>
                    <a:pt x="32634" y="1655"/>
                    <a:pt x="32449" y="1541"/>
                    <a:pt x="32221" y="1541"/>
                  </a:cubicBezTo>
                  <a:cubicBezTo>
                    <a:pt x="32035" y="1541"/>
                    <a:pt x="31921" y="1655"/>
                    <a:pt x="31864" y="1783"/>
                  </a:cubicBezTo>
                  <a:lnTo>
                    <a:pt x="23306" y="1783"/>
                  </a:lnTo>
                  <a:lnTo>
                    <a:pt x="21523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296;p50"/>
            <p:cNvSpPr/>
            <p:nvPr/>
          </p:nvSpPr>
          <p:spPr>
            <a:xfrm rot="-5400000">
              <a:off x="2574592" y="3483446"/>
              <a:ext cx="1556645" cy="98696"/>
            </a:xfrm>
            <a:custGeom>
              <a:rect b="b" l="l" r="r" t="t"/>
              <a:pathLst>
                <a:path extrusionOk="0" h="2269" w="35787">
                  <a:moveTo>
                    <a:pt x="16703" y="1"/>
                  </a:moveTo>
                  <a:lnTo>
                    <a:pt x="14806" y="1841"/>
                  </a:lnTo>
                  <a:lnTo>
                    <a:pt x="1" y="1841"/>
                  </a:lnTo>
                  <a:lnTo>
                    <a:pt x="1" y="2083"/>
                  </a:lnTo>
                  <a:lnTo>
                    <a:pt x="14920" y="2083"/>
                  </a:lnTo>
                  <a:lnTo>
                    <a:pt x="16760" y="243"/>
                  </a:lnTo>
                  <a:lnTo>
                    <a:pt x="20810" y="243"/>
                  </a:lnTo>
                  <a:lnTo>
                    <a:pt x="22593" y="2026"/>
                  </a:lnTo>
                  <a:lnTo>
                    <a:pt x="35002" y="2026"/>
                  </a:lnTo>
                  <a:cubicBezTo>
                    <a:pt x="35073" y="2140"/>
                    <a:pt x="35244" y="2269"/>
                    <a:pt x="35358" y="2269"/>
                  </a:cubicBezTo>
                  <a:cubicBezTo>
                    <a:pt x="35601" y="2269"/>
                    <a:pt x="35786" y="2083"/>
                    <a:pt x="35786" y="1912"/>
                  </a:cubicBezTo>
                  <a:cubicBezTo>
                    <a:pt x="35786" y="1670"/>
                    <a:pt x="35601" y="1484"/>
                    <a:pt x="35358" y="1484"/>
                  </a:cubicBezTo>
                  <a:cubicBezTo>
                    <a:pt x="35244" y="1484"/>
                    <a:pt x="35073" y="1613"/>
                    <a:pt x="35002" y="1784"/>
                  </a:cubicBezTo>
                  <a:lnTo>
                    <a:pt x="22650" y="1784"/>
                  </a:lnTo>
                  <a:lnTo>
                    <a:pt x="20924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297;p50"/>
            <p:cNvSpPr/>
            <p:nvPr/>
          </p:nvSpPr>
          <p:spPr>
            <a:xfrm rot="-5400000">
              <a:off x="2516589" y="3511045"/>
              <a:ext cx="1499576" cy="100566"/>
            </a:xfrm>
            <a:custGeom>
              <a:rect b="b" l="l" r="r" t="t"/>
              <a:pathLst>
                <a:path extrusionOk="0" h="2312" w="34475">
                  <a:moveTo>
                    <a:pt x="15747" y="1"/>
                  </a:moveTo>
                  <a:lnTo>
                    <a:pt x="13679" y="2012"/>
                  </a:lnTo>
                  <a:lnTo>
                    <a:pt x="1" y="2012"/>
                  </a:lnTo>
                  <a:lnTo>
                    <a:pt x="1" y="2254"/>
                  </a:lnTo>
                  <a:lnTo>
                    <a:pt x="13793" y="2254"/>
                  </a:lnTo>
                  <a:lnTo>
                    <a:pt x="15818" y="229"/>
                  </a:lnTo>
                  <a:lnTo>
                    <a:pt x="22108" y="229"/>
                  </a:lnTo>
                  <a:lnTo>
                    <a:pt x="24019" y="2069"/>
                  </a:lnTo>
                  <a:lnTo>
                    <a:pt x="33761" y="2069"/>
                  </a:lnTo>
                  <a:cubicBezTo>
                    <a:pt x="33818" y="2197"/>
                    <a:pt x="33932" y="2311"/>
                    <a:pt x="34117" y="2311"/>
                  </a:cubicBezTo>
                  <a:cubicBezTo>
                    <a:pt x="34289" y="2311"/>
                    <a:pt x="34474" y="2140"/>
                    <a:pt x="34474" y="1955"/>
                  </a:cubicBezTo>
                  <a:cubicBezTo>
                    <a:pt x="34474" y="1712"/>
                    <a:pt x="34289" y="1541"/>
                    <a:pt x="34117" y="1541"/>
                  </a:cubicBezTo>
                  <a:cubicBezTo>
                    <a:pt x="33932" y="1541"/>
                    <a:pt x="33761" y="1655"/>
                    <a:pt x="33761" y="1841"/>
                  </a:cubicBezTo>
                  <a:lnTo>
                    <a:pt x="24076" y="1841"/>
                  </a:lnTo>
                  <a:lnTo>
                    <a:pt x="222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298;p50"/>
            <p:cNvSpPr/>
            <p:nvPr/>
          </p:nvSpPr>
          <p:spPr>
            <a:xfrm rot="-5400000">
              <a:off x="2595407" y="3628314"/>
              <a:ext cx="1251380" cy="114224"/>
            </a:xfrm>
            <a:custGeom>
              <a:rect b="b" l="l" r="r" t="t"/>
              <a:pathLst>
                <a:path extrusionOk="0" h="2626" w="28769">
                  <a:moveTo>
                    <a:pt x="15519" y="1"/>
                  </a:moveTo>
                  <a:lnTo>
                    <a:pt x="13137" y="2383"/>
                  </a:lnTo>
                  <a:lnTo>
                    <a:pt x="1" y="2383"/>
                  </a:lnTo>
                  <a:lnTo>
                    <a:pt x="1" y="2625"/>
                  </a:lnTo>
                  <a:lnTo>
                    <a:pt x="13251" y="2625"/>
                  </a:lnTo>
                  <a:lnTo>
                    <a:pt x="15633" y="243"/>
                  </a:lnTo>
                  <a:lnTo>
                    <a:pt x="22707" y="243"/>
                  </a:lnTo>
                  <a:lnTo>
                    <a:pt x="24547" y="2083"/>
                  </a:lnTo>
                  <a:lnTo>
                    <a:pt x="28056" y="2083"/>
                  </a:lnTo>
                  <a:cubicBezTo>
                    <a:pt x="28056" y="2268"/>
                    <a:pt x="28227" y="2383"/>
                    <a:pt x="28412" y="2383"/>
                  </a:cubicBezTo>
                  <a:cubicBezTo>
                    <a:pt x="28583" y="2383"/>
                    <a:pt x="28769" y="2197"/>
                    <a:pt x="28769" y="1969"/>
                  </a:cubicBezTo>
                  <a:cubicBezTo>
                    <a:pt x="28769" y="1784"/>
                    <a:pt x="28583" y="1612"/>
                    <a:pt x="28412" y="1612"/>
                  </a:cubicBezTo>
                  <a:cubicBezTo>
                    <a:pt x="28227" y="1612"/>
                    <a:pt x="28113" y="1726"/>
                    <a:pt x="28056" y="1841"/>
                  </a:cubicBezTo>
                  <a:lnTo>
                    <a:pt x="24661" y="1841"/>
                  </a:lnTo>
                  <a:lnTo>
                    <a:pt x="2282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51"/>
          <p:cNvSpPr/>
          <p:nvPr/>
        </p:nvSpPr>
        <p:spPr>
          <a:xfrm>
            <a:off x="219475" y="181100"/>
            <a:ext cx="8705100" cy="4781100"/>
          </a:xfrm>
          <a:prstGeom prst="roundRect">
            <a:avLst>
              <a:gd fmla="val 5732" name="adj"/>
            </a:avLst>
          </a:pr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01" name="Google Shape;301;p51"/>
          <p:cNvGrpSpPr/>
          <p:nvPr/>
        </p:nvGrpSpPr>
        <p:grpSpPr>
          <a:xfrm rot="10800000">
            <a:off x="396301" y="-696825"/>
            <a:ext cx="1221552" cy="2622112"/>
            <a:chOff x="5452016" y="2824589"/>
            <a:chExt cx="689908" cy="1480917"/>
          </a:xfrm>
        </p:grpSpPr>
        <p:sp>
          <p:nvSpPr>
            <p:cNvPr id="302" name="Google Shape;302;p51"/>
            <p:cNvSpPr/>
            <p:nvPr/>
          </p:nvSpPr>
          <p:spPr>
            <a:xfrm rot="-5400000">
              <a:off x="5392462" y="3556043"/>
              <a:ext cx="1325804" cy="173120"/>
            </a:xfrm>
            <a:custGeom>
              <a:rect b="b" l="l" r="r" t="t"/>
              <a:pathLst>
                <a:path extrusionOk="0" h="3980" w="30480">
                  <a:moveTo>
                    <a:pt x="30066" y="0"/>
                  </a:moveTo>
                  <a:cubicBezTo>
                    <a:pt x="29952" y="0"/>
                    <a:pt x="29767" y="114"/>
                    <a:pt x="29710" y="300"/>
                  </a:cubicBezTo>
                  <a:lnTo>
                    <a:pt x="17829" y="300"/>
                  </a:lnTo>
                  <a:lnTo>
                    <a:pt x="14377" y="3751"/>
                  </a:lnTo>
                  <a:lnTo>
                    <a:pt x="11467" y="3751"/>
                  </a:lnTo>
                  <a:lnTo>
                    <a:pt x="11467" y="357"/>
                  </a:lnTo>
                  <a:lnTo>
                    <a:pt x="0" y="357"/>
                  </a:lnTo>
                  <a:lnTo>
                    <a:pt x="0" y="599"/>
                  </a:lnTo>
                  <a:lnTo>
                    <a:pt x="11225" y="599"/>
                  </a:lnTo>
                  <a:lnTo>
                    <a:pt x="11225" y="3979"/>
                  </a:lnTo>
                  <a:lnTo>
                    <a:pt x="14491" y="3979"/>
                  </a:lnTo>
                  <a:lnTo>
                    <a:pt x="17943" y="542"/>
                  </a:lnTo>
                  <a:lnTo>
                    <a:pt x="29710" y="542"/>
                  </a:lnTo>
                  <a:cubicBezTo>
                    <a:pt x="29767" y="656"/>
                    <a:pt x="29952" y="770"/>
                    <a:pt x="30066" y="770"/>
                  </a:cubicBezTo>
                  <a:cubicBezTo>
                    <a:pt x="30309" y="770"/>
                    <a:pt x="30480" y="599"/>
                    <a:pt x="30480" y="414"/>
                  </a:cubicBezTo>
                  <a:cubicBezTo>
                    <a:pt x="30480" y="185"/>
                    <a:pt x="30309" y="0"/>
                    <a:pt x="3006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03;p51"/>
            <p:cNvSpPr/>
            <p:nvPr/>
          </p:nvSpPr>
          <p:spPr>
            <a:xfrm rot="-5400000">
              <a:off x="5265885" y="3473528"/>
              <a:ext cx="1480916" cy="183037"/>
            </a:xfrm>
            <a:custGeom>
              <a:rect b="b" l="l" r="r" t="t"/>
              <a:pathLst>
                <a:path extrusionOk="0" h="4208" w="34046">
                  <a:moveTo>
                    <a:pt x="33632" y="0"/>
                  </a:moveTo>
                  <a:cubicBezTo>
                    <a:pt x="33518" y="0"/>
                    <a:pt x="33332" y="114"/>
                    <a:pt x="33275" y="228"/>
                  </a:cubicBezTo>
                  <a:lnTo>
                    <a:pt x="17757" y="228"/>
                  </a:lnTo>
                  <a:lnTo>
                    <a:pt x="14020" y="3980"/>
                  </a:lnTo>
                  <a:lnTo>
                    <a:pt x="12480" y="3980"/>
                  </a:lnTo>
                  <a:lnTo>
                    <a:pt x="12480" y="827"/>
                  </a:lnTo>
                  <a:lnTo>
                    <a:pt x="0" y="827"/>
                  </a:lnTo>
                  <a:lnTo>
                    <a:pt x="0" y="1070"/>
                  </a:lnTo>
                  <a:lnTo>
                    <a:pt x="12238" y="1070"/>
                  </a:lnTo>
                  <a:lnTo>
                    <a:pt x="12238" y="4208"/>
                  </a:lnTo>
                  <a:lnTo>
                    <a:pt x="14135" y="4208"/>
                  </a:lnTo>
                  <a:lnTo>
                    <a:pt x="17886" y="471"/>
                  </a:lnTo>
                  <a:lnTo>
                    <a:pt x="33275" y="471"/>
                  </a:lnTo>
                  <a:cubicBezTo>
                    <a:pt x="33332" y="642"/>
                    <a:pt x="33518" y="770"/>
                    <a:pt x="33632" y="770"/>
                  </a:cubicBezTo>
                  <a:cubicBezTo>
                    <a:pt x="33874" y="770"/>
                    <a:pt x="34046" y="585"/>
                    <a:pt x="34046" y="357"/>
                  </a:cubicBezTo>
                  <a:cubicBezTo>
                    <a:pt x="34046" y="171"/>
                    <a:pt x="33874" y="0"/>
                    <a:pt x="3363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04;p51"/>
            <p:cNvSpPr/>
            <p:nvPr/>
          </p:nvSpPr>
          <p:spPr>
            <a:xfrm rot="-5400000">
              <a:off x="5330414" y="3589558"/>
              <a:ext cx="1245768" cy="186126"/>
            </a:xfrm>
            <a:custGeom>
              <a:rect b="b" l="l" r="r" t="t"/>
              <a:pathLst>
                <a:path extrusionOk="0" h="4279" w="28640">
                  <a:moveTo>
                    <a:pt x="28283" y="0"/>
                  </a:moveTo>
                  <a:cubicBezTo>
                    <a:pt x="28098" y="0"/>
                    <a:pt x="27984" y="57"/>
                    <a:pt x="27927" y="243"/>
                  </a:cubicBezTo>
                  <a:lnTo>
                    <a:pt x="17829" y="243"/>
                  </a:lnTo>
                  <a:lnTo>
                    <a:pt x="14020" y="4036"/>
                  </a:lnTo>
                  <a:lnTo>
                    <a:pt x="13250" y="4036"/>
                  </a:lnTo>
                  <a:lnTo>
                    <a:pt x="13250" y="1255"/>
                  </a:lnTo>
                  <a:lnTo>
                    <a:pt x="0" y="1255"/>
                  </a:lnTo>
                  <a:lnTo>
                    <a:pt x="0" y="1483"/>
                  </a:lnTo>
                  <a:lnTo>
                    <a:pt x="13008" y="1483"/>
                  </a:lnTo>
                  <a:lnTo>
                    <a:pt x="13008" y="4279"/>
                  </a:lnTo>
                  <a:lnTo>
                    <a:pt x="14078" y="4279"/>
                  </a:lnTo>
                  <a:lnTo>
                    <a:pt x="17886" y="471"/>
                  </a:lnTo>
                  <a:lnTo>
                    <a:pt x="27927" y="471"/>
                  </a:lnTo>
                  <a:cubicBezTo>
                    <a:pt x="27984" y="656"/>
                    <a:pt x="28098" y="713"/>
                    <a:pt x="28283" y="713"/>
                  </a:cubicBezTo>
                  <a:cubicBezTo>
                    <a:pt x="28454" y="713"/>
                    <a:pt x="28640" y="599"/>
                    <a:pt x="28640" y="357"/>
                  </a:cubicBezTo>
                  <a:cubicBezTo>
                    <a:pt x="28640" y="114"/>
                    <a:pt x="28454" y="0"/>
                    <a:pt x="2828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05;p51"/>
            <p:cNvSpPr/>
            <p:nvPr/>
          </p:nvSpPr>
          <p:spPr>
            <a:xfrm rot="-5400000">
              <a:off x="5370411" y="3676053"/>
              <a:ext cx="1059686" cy="199219"/>
            </a:xfrm>
            <a:custGeom>
              <a:rect b="b" l="l" r="r" t="t"/>
              <a:pathLst>
                <a:path extrusionOk="0" h="4580" w="24362">
                  <a:moveTo>
                    <a:pt x="24004" y="1"/>
                  </a:moveTo>
                  <a:cubicBezTo>
                    <a:pt x="23819" y="1"/>
                    <a:pt x="23705" y="129"/>
                    <a:pt x="23648" y="300"/>
                  </a:cubicBezTo>
                  <a:lnTo>
                    <a:pt x="17700" y="300"/>
                  </a:lnTo>
                  <a:lnTo>
                    <a:pt x="14020" y="3980"/>
                  </a:lnTo>
                  <a:lnTo>
                    <a:pt x="14020" y="1613"/>
                  </a:lnTo>
                  <a:lnTo>
                    <a:pt x="0" y="1613"/>
                  </a:lnTo>
                  <a:lnTo>
                    <a:pt x="0" y="1841"/>
                  </a:lnTo>
                  <a:lnTo>
                    <a:pt x="13778" y="1841"/>
                  </a:lnTo>
                  <a:lnTo>
                    <a:pt x="13778" y="4579"/>
                  </a:lnTo>
                  <a:lnTo>
                    <a:pt x="17829" y="543"/>
                  </a:lnTo>
                  <a:lnTo>
                    <a:pt x="23648" y="543"/>
                  </a:lnTo>
                  <a:cubicBezTo>
                    <a:pt x="23705" y="657"/>
                    <a:pt x="23819" y="771"/>
                    <a:pt x="24004" y="771"/>
                  </a:cubicBezTo>
                  <a:cubicBezTo>
                    <a:pt x="24176" y="771"/>
                    <a:pt x="24361" y="600"/>
                    <a:pt x="24361" y="414"/>
                  </a:cubicBezTo>
                  <a:cubicBezTo>
                    <a:pt x="24361" y="186"/>
                    <a:pt x="24176" y="1"/>
                    <a:pt x="2400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06;p51"/>
            <p:cNvSpPr/>
            <p:nvPr/>
          </p:nvSpPr>
          <p:spPr>
            <a:xfrm rot="-5400000">
              <a:off x="5334134" y="3789929"/>
              <a:ext cx="935588" cy="95564"/>
            </a:xfrm>
            <a:custGeom>
              <a:rect b="b" l="l" r="r" t="t"/>
              <a:pathLst>
                <a:path extrusionOk="0" h="2197" w="21509">
                  <a:moveTo>
                    <a:pt x="21095" y="0"/>
                  </a:moveTo>
                  <a:cubicBezTo>
                    <a:pt x="20966" y="0"/>
                    <a:pt x="20795" y="128"/>
                    <a:pt x="20738" y="243"/>
                  </a:cubicBezTo>
                  <a:lnTo>
                    <a:pt x="16987" y="243"/>
                  </a:lnTo>
                  <a:lnTo>
                    <a:pt x="15261" y="1968"/>
                  </a:lnTo>
                  <a:lnTo>
                    <a:pt x="0" y="1968"/>
                  </a:lnTo>
                  <a:lnTo>
                    <a:pt x="0" y="2197"/>
                  </a:lnTo>
                  <a:lnTo>
                    <a:pt x="15390" y="2197"/>
                  </a:lnTo>
                  <a:lnTo>
                    <a:pt x="17116" y="485"/>
                  </a:lnTo>
                  <a:lnTo>
                    <a:pt x="20738" y="485"/>
                  </a:lnTo>
                  <a:cubicBezTo>
                    <a:pt x="20795" y="656"/>
                    <a:pt x="20966" y="713"/>
                    <a:pt x="21095" y="713"/>
                  </a:cubicBezTo>
                  <a:cubicBezTo>
                    <a:pt x="21323" y="713"/>
                    <a:pt x="21508" y="599"/>
                    <a:pt x="21508" y="357"/>
                  </a:cubicBezTo>
                  <a:cubicBezTo>
                    <a:pt x="21508" y="186"/>
                    <a:pt x="21323" y="0"/>
                    <a:pt x="21095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307;p51"/>
            <p:cNvSpPr/>
            <p:nvPr/>
          </p:nvSpPr>
          <p:spPr>
            <a:xfrm rot="-5400000">
              <a:off x="5331634" y="3818442"/>
              <a:ext cx="868602" cy="105525"/>
            </a:xfrm>
            <a:custGeom>
              <a:rect b="b" l="l" r="r" t="t"/>
              <a:pathLst>
                <a:path extrusionOk="0" h="2426" w="19969">
                  <a:moveTo>
                    <a:pt x="19540" y="1"/>
                  </a:moveTo>
                  <a:cubicBezTo>
                    <a:pt x="19426" y="1"/>
                    <a:pt x="19255" y="115"/>
                    <a:pt x="19184" y="286"/>
                  </a:cubicBezTo>
                  <a:lnTo>
                    <a:pt x="16516" y="286"/>
                  </a:lnTo>
                  <a:lnTo>
                    <a:pt x="14620" y="2197"/>
                  </a:lnTo>
                  <a:lnTo>
                    <a:pt x="0" y="2197"/>
                  </a:lnTo>
                  <a:lnTo>
                    <a:pt x="0" y="2425"/>
                  </a:lnTo>
                  <a:lnTo>
                    <a:pt x="14734" y="2425"/>
                  </a:lnTo>
                  <a:lnTo>
                    <a:pt x="16631" y="529"/>
                  </a:lnTo>
                  <a:lnTo>
                    <a:pt x="19184" y="529"/>
                  </a:lnTo>
                  <a:cubicBezTo>
                    <a:pt x="19255" y="643"/>
                    <a:pt x="19426" y="771"/>
                    <a:pt x="19540" y="771"/>
                  </a:cubicBezTo>
                  <a:cubicBezTo>
                    <a:pt x="19783" y="771"/>
                    <a:pt x="19968" y="586"/>
                    <a:pt x="19968" y="414"/>
                  </a:cubicBezTo>
                  <a:cubicBezTo>
                    <a:pt x="19968" y="172"/>
                    <a:pt x="19783" y="1"/>
                    <a:pt x="19540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08;p51"/>
            <p:cNvSpPr/>
            <p:nvPr/>
          </p:nvSpPr>
          <p:spPr>
            <a:xfrm rot="-5400000">
              <a:off x="5163516" y="3683817"/>
              <a:ext cx="1119234" cy="124142"/>
            </a:xfrm>
            <a:custGeom>
              <a:rect b="b" l="l" r="r" t="t"/>
              <a:pathLst>
                <a:path extrusionOk="0" h="2854" w="25731">
                  <a:moveTo>
                    <a:pt x="25374" y="1"/>
                  </a:moveTo>
                  <a:cubicBezTo>
                    <a:pt x="25188" y="1"/>
                    <a:pt x="25074" y="129"/>
                    <a:pt x="25017" y="243"/>
                  </a:cubicBezTo>
                  <a:lnTo>
                    <a:pt x="13778" y="243"/>
                  </a:lnTo>
                  <a:lnTo>
                    <a:pt x="13778" y="2625"/>
                  </a:lnTo>
                  <a:lnTo>
                    <a:pt x="0" y="2625"/>
                  </a:lnTo>
                  <a:lnTo>
                    <a:pt x="0" y="2853"/>
                  </a:lnTo>
                  <a:lnTo>
                    <a:pt x="14020" y="2853"/>
                  </a:lnTo>
                  <a:lnTo>
                    <a:pt x="14020" y="486"/>
                  </a:lnTo>
                  <a:lnTo>
                    <a:pt x="25017" y="486"/>
                  </a:lnTo>
                  <a:cubicBezTo>
                    <a:pt x="25074" y="657"/>
                    <a:pt x="25188" y="771"/>
                    <a:pt x="25374" y="771"/>
                  </a:cubicBezTo>
                  <a:cubicBezTo>
                    <a:pt x="25545" y="771"/>
                    <a:pt x="25730" y="600"/>
                    <a:pt x="25730" y="357"/>
                  </a:cubicBezTo>
                  <a:cubicBezTo>
                    <a:pt x="25730" y="186"/>
                    <a:pt x="25545" y="1"/>
                    <a:pt x="2537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09;p51"/>
            <p:cNvSpPr/>
            <p:nvPr/>
          </p:nvSpPr>
          <p:spPr>
            <a:xfrm rot="-5400000">
              <a:off x="5189572" y="3740886"/>
              <a:ext cx="982130" cy="147109"/>
            </a:xfrm>
            <a:custGeom>
              <a:rect b="b" l="l" r="r" t="t"/>
              <a:pathLst>
                <a:path extrusionOk="0" h="3382" w="22579">
                  <a:moveTo>
                    <a:pt x="22165" y="1"/>
                  </a:moveTo>
                  <a:cubicBezTo>
                    <a:pt x="22036" y="1"/>
                    <a:pt x="21865" y="58"/>
                    <a:pt x="21808" y="229"/>
                  </a:cubicBezTo>
                  <a:lnTo>
                    <a:pt x="12837" y="229"/>
                  </a:lnTo>
                  <a:lnTo>
                    <a:pt x="12837" y="3153"/>
                  </a:lnTo>
                  <a:lnTo>
                    <a:pt x="0" y="3153"/>
                  </a:lnTo>
                  <a:lnTo>
                    <a:pt x="0" y="3381"/>
                  </a:lnTo>
                  <a:lnTo>
                    <a:pt x="13065" y="3381"/>
                  </a:lnTo>
                  <a:lnTo>
                    <a:pt x="13065" y="471"/>
                  </a:lnTo>
                  <a:lnTo>
                    <a:pt x="21808" y="471"/>
                  </a:lnTo>
                  <a:cubicBezTo>
                    <a:pt x="21865" y="657"/>
                    <a:pt x="22036" y="714"/>
                    <a:pt x="22165" y="714"/>
                  </a:cubicBezTo>
                  <a:cubicBezTo>
                    <a:pt x="22393" y="714"/>
                    <a:pt x="22578" y="586"/>
                    <a:pt x="22578" y="357"/>
                  </a:cubicBezTo>
                  <a:cubicBezTo>
                    <a:pt x="22578" y="115"/>
                    <a:pt x="22393" y="1"/>
                    <a:pt x="22165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0;p51"/>
            <p:cNvSpPr/>
            <p:nvPr/>
          </p:nvSpPr>
          <p:spPr>
            <a:xfrm rot="-5400000">
              <a:off x="5194836" y="3787124"/>
              <a:ext cx="868602" cy="168161"/>
            </a:xfrm>
            <a:custGeom>
              <a:rect b="b" l="l" r="r" t="t"/>
              <a:pathLst>
                <a:path extrusionOk="0" h="3866" w="19969">
                  <a:moveTo>
                    <a:pt x="19540" y="1"/>
                  </a:moveTo>
                  <a:cubicBezTo>
                    <a:pt x="19426" y="1"/>
                    <a:pt x="19255" y="115"/>
                    <a:pt x="19184" y="300"/>
                  </a:cubicBezTo>
                  <a:lnTo>
                    <a:pt x="11995" y="300"/>
                  </a:lnTo>
                  <a:lnTo>
                    <a:pt x="11995" y="3623"/>
                  </a:lnTo>
                  <a:lnTo>
                    <a:pt x="0" y="3623"/>
                  </a:lnTo>
                  <a:lnTo>
                    <a:pt x="0" y="3866"/>
                  </a:lnTo>
                  <a:lnTo>
                    <a:pt x="12238" y="3866"/>
                  </a:lnTo>
                  <a:lnTo>
                    <a:pt x="12238" y="528"/>
                  </a:lnTo>
                  <a:lnTo>
                    <a:pt x="19184" y="528"/>
                  </a:lnTo>
                  <a:cubicBezTo>
                    <a:pt x="19255" y="657"/>
                    <a:pt x="19426" y="771"/>
                    <a:pt x="19540" y="771"/>
                  </a:cubicBezTo>
                  <a:cubicBezTo>
                    <a:pt x="19783" y="771"/>
                    <a:pt x="19968" y="585"/>
                    <a:pt x="19968" y="414"/>
                  </a:cubicBezTo>
                  <a:cubicBezTo>
                    <a:pt x="19968" y="172"/>
                    <a:pt x="19783" y="1"/>
                    <a:pt x="19540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" name="Google Shape;311;p51"/>
            <p:cNvSpPr/>
            <p:nvPr/>
          </p:nvSpPr>
          <p:spPr>
            <a:xfrm rot="-5400000">
              <a:off x="5215324" y="3849151"/>
              <a:ext cx="733977" cy="178731"/>
            </a:xfrm>
            <a:custGeom>
              <a:rect b="b" l="l" r="r" t="t"/>
              <a:pathLst>
                <a:path extrusionOk="0" h="4109" w="16874">
                  <a:moveTo>
                    <a:pt x="16516" y="0"/>
                  </a:moveTo>
                  <a:cubicBezTo>
                    <a:pt x="16331" y="0"/>
                    <a:pt x="16217" y="129"/>
                    <a:pt x="16160" y="300"/>
                  </a:cubicBezTo>
                  <a:lnTo>
                    <a:pt x="11111" y="300"/>
                  </a:lnTo>
                  <a:lnTo>
                    <a:pt x="11111" y="3866"/>
                  </a:lnTo>
                  <a:lnTo>
                    <a:pt x="0" y="3866"/>
                  </a:lnTo>
                  <a:lnTo>
                    <a:pt x="0" y="4108"/>
                  </a:lnTo>
                  <a:lnTo>
                    <a:pt x="11339" y="4108"/>
                  </a:lnTo>
                  <a:lnTo>
                    <a:pt x="11339" y="542"/>
                  </a:lnTo>
                  <a:lnTo>
                    <a:pt x="16160" y="542"/>
                  </a:lnTo>
                  <a:cubicBezTo>
                    <a:pt x="16217" y="657"/>
                    <a:pt x="16331" y="785"/>
                    <a:pt x="16516" y="785"/>
                  </a:cubicBezTo>
                  <a:cubicBezTo>
                    <a:pt x="16759" y="785"/>
                    <a:pt x="16873" y="599"/>
                    <a:pt x="16873" y="428"/>
                  </a:cubicBezTo>
                  <a:cubicBezTo>
                    <a:pt x="16873" y="186"/>
                    <a:pt x="16759" y="0"/>
                    <a:pt x="1651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" name="Google Shape;312;p51"/>
            <p:cNvSpPr/>
            <p:nvPr/>
          </p:nvSpPr>
          <p:spPr>
            <a:xfrm rot="-5400000">
              <a:off x="5841900" y="4018530"/>
              <a:ext cx="465336" cy="108613"/>
            </a:xfrm>
            <a:custGeom>
              <a:rect b="b" l="l" r="r" t="t"/>
              <a:pathLst>
                <a:path extrusionOk="0" h="2497" w="10698">
                  <a:moveTo>
                    <a:pt x="0" y="1"/>
                  </a:moveTo>
                  <a:lnTo>
                    <a:pt x="0" y="243"/>
                  </a:lnTo>
                  <a:lnTo>
                    <a:pt x="10455" y="243"/>
                  </a:lnTo>
                  <a:lnTo>
                    <a:pt x="10455" y="2497"/>
                  </a:lnTo>
                  <a:lnTo>
                    <a:pt x="10697" y="2497"/>
                  </a:lnTo>
                  <a:lnTo>
                    <a:pt x="1069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" name="Google Shape;313;p51"/>
            <p:cNvSpPr/>
            <p:nvPr/>
          </p:nvSpPr>
          <p:spPr>
            <a:xfrm rot="-5400000">
              <a:off x="5874501" y="4051132"/>
              <a:ext cx="431191" cy="77556"/>
            </a:xfrm>
            <a:custGeom>
              <a:rect b="b" l="l" r="r" t="t"/>
              <a:pathLst>
                <a:path extrusionOk="0" h="1783" w="9913">
                  <a:moveTo>
                    <a:pt x="0" y="0"/>
                  </a:moveTo>
                  <a:lnTo>
                    <a:pt x="0" y="243"/>
                  </a:lnTo>
                  <a:lnTo>
                    <a:pt x="9685" y="243"/>
                  </a:lnTo>
                  <a:lnTo>
                    <a:pt x="9685" y="1783"/>
                  </a:lnTo>
                  <a:lnTo>
                    <a:pt x="9913" y="1783"/>
                  </a:lnTo>
                  <a:lnTo>
                    <a:pt x="9913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" name="Google Shape;314;p51"/>
            <p:cNvSpPr/>
            <p:nvPr/>
          </p:nvSpPr>
          <p:spPr>
            <a:xfrm rot="-5400000">
              <a:off x="5229613" y="3907503"/>
              <a:ext cx="620405" cy="175599"/>
            </a:xfrm>
            <a:custGeom>
              <a:rect b="b" l="l" r="r" t="t"/>
              <a:pathLst>
                <a:path extrusionOk="0" h="4037" w="14263">
                  <a:moveTo>
                    <a:pt x="13906" y="0"/>
                  </a:moveTo>
                  <a:cubicBezTo>
                    <a:pt x="13721" y="0"/>
                    <a:pt x="13607" y="57"/>
                    <a:pt x="13550" y="228"/>
                  </a:cubicBezTo>
                  <a:lnTo>
                    <a:pt x="10155" y="228"/>
                  </a:lnTo>
                  <a:lnTo>
                    <a:pt x="10155" y="3794"/>
                  </a:lnTo>
                  <a:lnTo>
                    <a:pt x="0" y="3794"/>
                  </a:lnTo>
                  <a:lnTo>
                    <a:pt x="0" y="4036"/>
                  </a:lnTo>
                  <a:lnTo>
                    <a:pt x="10398" y="4036"/>
                  </a:lnTo>
                  <a:lnTo>
                    <a:pt x="10398" y="471"/>
                  </a:lnTo>
                  <a:lnTo>
                    <a:pt x="13550" y="471"/>
                  </a:lnTo>
                  <a:cubicBezTo>
                    <a:pt x="13607" y="656"/>
                    <a:pt x="13721" y="713"/>
                    <a:pt x="13906" y="713"/>
                  </a:cubicBezTo>
                  <a:cubicBezTo>
                    <a:pt x="14078" y="713"/>
                    <a:pt x="14263" y="585"/>
                    <a:pt x="14263" y="357"/>
                  </a:cubicBezTo>
                  <a:cubicBezTo>
                    <a:pt x="14263" y="114"/>
                    <a:pt x="14078" y="0"/>
                    <a:pt x="1390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15" name="Google Shape;315;p51"/>
          <p:cNvGrpSpPr/>
          <p:nvPr/>
        </p:nvGrpSpPr>
        <p:grpSpPr>
          <a:xfrm>
            <a:off x="6976252" y="3748209"/>
            <a:ext cx="1701243" cy="2750653"/>
            <a:chOff x="6976252" y="2907159"/>
            <a:chExt cx="1701243" cy="2750653"/>
          </a:xfrm>
        </p:grpSpPr>
        <p:grpSp>
          <p:nvGrpSpPr>
            <p:cNvPr id="316" name="Google Shape;316;p51"/>
            <p:cNvGrpSpPr/>
            <p:nvPr/>
          </p:nvGrpSpPr>
          <p:grpSpPr>
            <a:xfrm>
              <a:off x="6976252" y="2907159"/>
              <a:ext cx="847021" cy="2750652"/>
              <a:chOff x="6278982" y="2751992"/>
              <a:chExt cx="478381" cy="1553514"/>
            </a:xfrm>
          </p:grpSpPr>
          <p:sp>
            <p:nvSpPr>
              <p:cNvPr id="317" name="Google Shape;317;p51"/>
              <p:cNvSpPr/>
              <p:nvPr/>
            </p:nvSpPr>
            <p:spPr>
              <a:xfrm rot="-5400000">
                <a:off x="6192439" y="3740581"/>
                <a:ext cx="1059686" cy="70161"/>
              </a:xfrm>
              <a:custGeom>
                <a:rect b="b" l="l" r="r" t="t"/>
                <a:pathLst>
                  <a:path extrusionOk="0" h="1613" w="24362">
                    <a:moveTo>
                      <a:pt x="0" y="0"/>
                    </a:moveTo>
                    <a:lnTo>
                      <a:pt x="0" y="243"/>
                    </a:lnTo>
                    <a:lnTo>
                      <a:pt x="15917" y="243"/>
                    </a:lnTo>
                    <a:lnTo>
                      <a:pt x="17173" y="1313"/>
                    </a:lnTo>
                    <a:lnTo>
                      <a:pt x="23648" y="1313"/>
                    </a:lnTo>
                    <a:cubicBezTo>
                      <a:pt x="23705" y="1498"/>
                      <a:pt x="23819" y="1612"/>
                      <a:pt x="24004" y="1612"/>
                    </a:cubicBezTo>
                    <a:cubicBezTo>
                      <a:pt x="24176" y="1612"/>
                      <a:pt x="24361" y="1427"/>
                      <a:pt x="24361" y="1199"/>
                    </a:cubicBezTo>
                    <a:cubicBezTo>
                      <a:pt x="24361" y="1013"/>
                      <a:pt x="24176" y="842"/>
                      <a:pt x="24004" y="842"/>
                    </a:cubicBezTo>
                    <a:cubicBezTo>
                      <a:pt x="23819" y="842"/>
                      <a:pt x="23705" y="956"/>
                      <a:pt x="23648" y="1070"/>
                    </a:cubicBezTo>
                    <a:lnTo>
                      <a:pt x="17230" y="1070"/>
                    </a:lnTo>
                    <a:lnTo>
                      <a:pt x="1597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8" name="Google Shape;318;p51"/>
              <p:cNvSpPr/>
              <p:nvPr/>
            </p:nvSpPr>
            <p:spPr>
              <a:xfrm rot="-5400000">
                <a:off x="6010359" y="3607522"/>
                <a:ext cx="1325804" cy="70161"/>
              </a:xfrm>
              <a:custGeom>
                <a:rect b="b" l="l" r="r" t="t"/>
                <a:pathLst>
                  <a:path extrusionOk="0" h="1613" w="30480">
                    <a:moveTo>
                      <a:pt x="0" y="1"/>
                    </a:moveTo>
                    <a:lnTo>
                      <a:pt x="0" y="243"/>
                    </a:lnTo>
                    <a:lnTo>
                      <a:pt x="17173" y="243"/>
                    </a:lnTo>
                    <a:lnTo>
                      <a:pt x="18242" y="1370"/>
                    </a:lnTo>
                    <a:lnTo>
                      <a:pt x="29710" y="1370"/>
                    </a:lnTo>
                    <a:cubicBezTo>
                      <a:pt x="29767" y="1484"/>
                      <a:pt x="29952" y="1612"/>
                      <a:pt x="30066" y="1612"/>
                    </a:cubicBezTo>
                    <a:cubicBezTo>
                      <a:pt x="30309" y="1612"/>
                      <a:pt x="30480" y="1427"/>
                      <a:pt x="30480" y="1256"/>
                    </a:cubicBezTo>
                    <a:cubicBezTo>
                      <a:pt x="30480" y="1013"/>
                      <a:pt x="30309" y="842"/>
                      <a:pt x="30066" y="842"/>
                    </a:cubicBezTo>
                    <a:cubicBezTo>
                      <a:pt x="29952" y="842"/>
                      <a:pt x="29767" y="956"/>
                      <a:pt x="29710" y="1127"/>
                    </a:cubicBezTo>
                    <a:lnTo>
                      <a:pt x="18356" y="1127"/>
                    </a:lnTo>
                    <a:lnTo>
                      <a:pt x="1723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9" name="Google Shape;319;p51"/>
              <p:cNvSpPr/>
              <p:nvPr/>
            </p:nvSpPr>
            <p:spPr>
              <a:xfrm rot="-5400000">
                <a:off x="6022147" y="3665853"/>
                <a:ext cx="1214755" cy="64550"/>
              </a:xfrm>
              <a:custGeom>
                <a:rect b="b" l="l" r="r" t="t"/>
                <a:pathLst>
                  <a:path extrusionOk="0" h="1484" w="27927">
                    <a:moveTo>
                      <a:pt x="0" y="0"/>
                    </a:moveTo>
                    <a:lnTo>
                      <a:pt x="0" y="229"/>
                    </a:lnTo>
                    <a:lnTo>
                      <a:pt x="17943" y="229"/>
                    </a:lnTo>
                    <a:lnTo>
                      <a:pt x="18898" y="1241"/>
                    </a:lnTo>
                    <a:lnTo>
                      <a:pt x="27157" y="1241"/>
                    </a:lnTo>
                    <a:cubicBezTo>
                      <a:pt x="27214" y="1427"/>
                      <a:pt x="27385" y="1484"/>
                      <a:pt x="27513" y="1484"/>
                    </a:cubicBezTo>
                    <a:cubicBezTo>
                      <a:pt x="27741" y="1484"/>
                      <a:pt x="27927" y="1298"/>
                      <a:pt x="27927" y="1127"/>
                    </a:cubicBezTo>
                    <a:cubicBezTo>
                      <a:pt x="27927" y="885"/>
                      <a:pt x="27741" y="771"/>
                      <a:pt x="27513" y="771"/>
                    </a:cubicBezTo>
                    <a:cubicBezTo>
                      <a:pt x="27385" y="771"/>
                      <a:pt x="27214" y="828"/>
                      <a:pt x="27157" y="999"/>
                    </a:cubicBezTo>
                    <a:lnTo>
                      <a:pt x="19012" y="999"/>
                    </a:lnTo>
                    <a:lnTo>
                      <a:pt x="1800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0" name="Google Shape;320;p51"/>
              <p:cNvSpPr/>
              <p:nvPr/>
            </p:nvSpPr>
            <p:spPr>
              <a:xfrm rot="-5400000">
                <a:off x="5843461" y="3619310"/>
                <a:ext cx="1279305" cy="93085"/>
              </a:xfrm>
              <a:custGeom>
                <a:rect b="b" l="l" r="r" t="t"/>
                <a:pathLst>
                  <a:path extrusionOk="0" h="2140" w="29411">
                    <a:moveTo>
                      <a:pt x="28996" y="0"/>
                    </a:moveTo>
                    <a:cubicBezTo>
                      <a:pt x="28882" y="0"/>
                      <a:pt x="28697" y="57"/>
                      <a:pt x="28640" y="243"/>
                    </a:cubicBezTo>
                    <a:lnTo>
                      <a:pt x="20610" y="243"/>
                    </a:lnTo>
                    <a:lnTo>
                      <a:pt x="20610" y="1911"/>
                    </a:lnTo>
                    <a:lnTo>
                      <a:pt x="0" y="1911"/>
                    </a:lnTo>
                    <a:lnTo>
                      <a:pt x="0" y="2140"/>
                    </a:lnTo>
                    <a:lnTo>
                      <a:pt x="20852" y="2140"/>
                    </a:lnTo>
                    <a:lnTo>
                      <a:pt x="20852" y="485"/>
                    </a:lnTo>
                    <a:lnTo>
                      <a:pt x="28640" y="485"/>
                    </a:lnTo>
                    <a:cubicBezTo>
                      <a:pt x="28697" y="656"/>
                      <a:pt x="28882" y="713"/>
                      <a:pt x="28996" y="713"/>
                    </a:cubicBezTo>
                    <a:cubicBezTo>
                      <a:pt x="29239" y="713"/>
                      <a:pt x="29410" y="542"/>
                      <a:pt x="29410" y="357"/>
                    </a:cubicBezTo>
                    <a:cubicBezTo>
                      <a:pt x="29410" y="129"/>
                      <a:pt x="29239" y="0"/>
                      <a:pt x="2899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1" name="Google Shape;321;p51"/>
              <p:cNvSpPr/>
              <p:nvPr/>
            </p:nvSpPr>
            <p:spPr>
              <a:xfrm rot="-5400000">
                <a:off x="5753204" y="3565025"/>
                <a:ext cx="1374825" cy="106134"/>
              </a:xfrm>
              <a:custGeom>
                <a:rect b="b" l="l" r="r" t="t"/>
                <a:pathLst>
                  <a:path extrusionOk="0" h="2440" w="31607">
                    <a:moveTo>
                      <a:pt x="31193" y="1"/>
                    </a:moveTo>
                    <a:cubicBezTo>
                      <a:pt x="31079" y="1"/>
                      <a:pt x="30893" y="58"/>
                      <a:pt x="30836" y="243"/>
                    </a:cubicBezTo>
                    <a:lnTo>
                      <a:pt x="19426" y="243"/>
                    </a:lnTo>
                    <a:lnTo>
                      <a:pt x="19426" y="2197"/>
                    </a:lnTo>
                    <a:lnTo>
                      <a:pt x="0" y="2197"/>
                    </a:lnTo>
                    <a:lnTo>
                      <a:pt x="0" y="2439"/>
                    </a:lnTo>
                    <a:lnTo>
                      <a:pt x="19669" y="2439"/>
                    </a:lnTo>
                    <a:lnTo>
                      <a:pt x="19669" y="471"/>
                    </a:lnTo>
                    <a:lnTo>
                      <a:pt x="30836" y="471"/>
                    </a:lnTo>
                    <a:cubicBezTo>
                      <a:pt x="30893" y="657"/>
                      <a:pt x="31079" y="714"/>
                      <a:pt x="31193" y="714"/>
                    </a:cubicBezTo>
                    <a:cubicBezTo>
                      <a:pt x="31435" y="714"/>
                      <a:pt x="31607" y="542"/>
                      <a:pt x="31607" y="357"/>
                    </a:cubicBezTo>
                    <a:cubicBezTo>
                      <a:pt x="31607" y="115"/>
                      <a:pt x="31435" y="1"/>
                      <a:pt x="3119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2" name="Google Shape;322;p51"/>
              <p:cNvSpPr/>
              <p:nvPr/>
            </p:nvSpPr>
            <p:spPr>
              <a:xfrm rot="-5400000">
                <a:off x="5618885" y="3466677"/>
                <a:ext cx="1553513" cy="124142"/>
              </a:xfrm>
              <a:custGeom>
                <a:rect b="b" l="l" r="r" t="t"/>
                <a:pathLst>
                  <a:path extrusionOk="0" h="2854" w="35715">
                    <a:moveTo>
                      <a:pt x="35301" y="1"/>
                    </a:moveTo>
                    <a:cubicBezTo>
                      <a:pt x="35172" y="1"/>
                      <a:pt x="35001" y="58"/>
                      <a:pt x="34944" y="229"/>
                    </a:cubicBezTo>
                    <a:lnTo>
                      <a:pt x="18185" y="229"/>
                    </a:lnTo>
                    <a:lnTo>
                      <a:pt x="18185" y="2611"/>
                    </a:lnTo>
                    <a:lnTo>
                      <a:pt x="0" y="2611"/>
                    </a:lnTo>
                    <a:lnTo>
                      <a:pt x="0" y="2853"/>
                    </a:lnTo>
                    <a:lnTo>
                      <a:pt x="18413" y="2853"/>
                    </a:lnTo>
                    <a:lnTo>
                      <a:pt x="18413" y="471"/>
                    </a:lnTo>
                    <a:lnTo>
                      <a:pt x="34944" y="471"/>
                    </a:lnTo>
                    <a:cubicBezTo>
                      <a:pt x="35001" y="642"/>
                      <a:pt x="35172" y="714"/>
                      <a:pt x="35301" y="714"/>
                    </a:cubicBezTo>
                    <a:cubicBezTo>
                      <a:pt x="35529" y="714"/>
                      <a:pt x="35714" y="528"/>
                      <a:pt x="35714" y="357"/>
                    </a:cubicBezTo>
                    <a:cubicBezTo>
                      <a:pt x="35714" y="115"/>
                      <a:pt x="35529" y="1"/>
                      <a:pt x="35301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3" name="Google Shape;323;p51"/>
              <p:cNvSpPr/>
              <p:nvPr/>
            </p:nvSpPr>
            <p:spPr>
              <a:xfrm rot="-5400000">
                <a:off x="5790418" y="3674835"/>
                <a:ext cx="1119234" cy="142106"/>
              </a:xfrm>
              <a:custGeom>
                <a:rect b="b" l="l" r="r" t="t"/>
                <a:pathLst>
                  <a:path extrusionOk="0" h="3267" w="25731">
                    <a:moveTo>
                      <a:pt x="25374" y="1"/>
                    </a:moveTo>
                    <a:cubicBezTo>
                      <a:pt x="25188" y="1"/>
                      <a:pt x="25074" y="115"/>
                      <a:pt x="25017" y="243"/>
                    </a:cubicBezTo>
                    <a:lnTo>
                      <a:pt x="17044" y="243"/>
                    </a:lnTo>
                    <a:lnTo>
                      <a:pt x="17044" y="3038"/>
                    </a:lnTo>
                    <a:lnTo>
                      <a:pt x="0" y="3038"/>
                    </a:lnTo>
                    <a:lnTo>
                      <a:pt x="0" y="3267"/>
                    </a:lnTo>
                    <a:lnTo>
                      <a:pt x="17287" y="3267"/>
                    </a:lnTo>
                    <a:lnTo>
                      <a:pt x="17287" y="471"/>
                    </a:lnTo>
                    <a:lnTo>
                      <a:pt x="25017" y="471"/>
                    </a:lnTo>
                    <a:cubicBezTo>
                      <a:pt x="25074" y="657"/>
                      <a:pt x="25188" y="771"/>
                      <a:pt x="25374" y="771"/>
                    </a:cubicBezTo>
                    <a:cubicBezTo>
                      <a:pt x="25545" y="771"/>
                      <a:pt x="25730" y="600"/>
                      <a:pt x="25730" y="357"/>
                    </a:cubicBezTo>
                    <a:cubicBezTo>
                      <a:pt x="25730" y="186"/>
                      <a:pt x="25545" y="1"/>
                      <a:pt x="2537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4" name="Google Shape;324;p51"/>
              <p:cNvSpPr/>
              <p:nvPr/>
            </p:nvSpPr>
            <p:spPr>
              <a:xfrm rot="-5400000">
                <a:off x="6430370" y="3978513"/>
                <a:ext cx="620405" cy="33580"/>
              </a:xfrm>
              <a:custGeom>
                <a:rect b="b" l="l" r="r" t="t"/>
                <a:pathLst>
                  <a:path extrusionOk="0" h="772" w="14263">
                    <a:moveTo>
                      <a:pt x="13906" y="1"/>
                    </a:moveTo>
                    <a:cubicBezTo>
                      <a:pt x="13721" y="1"/>
                      <a:pt x="13607" y="115"/>
                      <a:pt x="13550" y="229"/>
                    </a:cubicBezTo>
                    <a:lnTo>
                      <a:pt x="0" y="229"/>
                    </a:lnTo>
                    <a:lnTo>
                      <a:pt x="0" y="472"/>
                    </a:lnTo>
                    <a:lnTo>
                      <a:pt x="13550" y="472"/>
                    </a:lnTo>
                    <a:cubicBezTo>
                      <a:pt x="13607" y="657"/>
                      <a:pt x="13721" y="771"/>
                      <a:pt x="13906" y="771"/>
                    </a:cubicBezTo>
                    <a:cubicBezTo>
                      <a:pt x="14078" y="771"/>
                      <a:pt x="14263" y="586"/>
                      <a:pt x="14263" y="358"/>
                    </a:cubicBezTo>
                    <a:cubicBezTo>
                      <a:pt x="14263" y="172"/>
                      <a:pt x="14078" y="1"/>
                      <a:pt x="13906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5" name="Google Shape;325;p51"/>
              <p:cNvSpPr/>
              <p:nvPr/>
            </p:nvSpPr>
            <p:spPr>
              <a:xfrm rot="-5400000">
                <a:off x="5858989" y="3544234"/>
                <a:ext cx="1460429" cy="62114"/>
              </a:xfrm>
              <a:custGeom>
                <a:rect b="b" l="l" r="r" t="t"/>
                <a:pathLst>
                  <a:path extrusionOk="0" h="1428" w="33575">
                    <a:moveTo>
                      <a:pt x="0" y="1"/>
                    </a:moveTo>
                    <a:lnTo>
                      <a:pt x="0" y="243"/>
                    </a:lnTo>
                    <a:lnTo>
                      <a:pt x="18542" y="243"/>
                    </a:lnTo>
                    <a:lnTo>
                      <a:pt x="19483" y="1185"/>
                    </a:lnTo>
                    <a:lnTo>
                      <a:pt x="32862" y="1185"/>
                    </a:lnTo>
                    <a:cubicBezTo>
                      <a:pt x="32919" y="1313"/>
                      <a:pt x="33033" y="1427"/>
                      <a:pt x="33161" y="1427"/>
                    </a:cubicBezTo>
                    <a:cubicBezTo>
                      <a:pt x="33389" y="1427"/>
                      <a:pt x="33575" y="1256"/>
                      <a:pt x="33575" y="1013"/>
                    </a:cubicBezTo>
                    <a:cubicBezTo>
                      <a:pt x="33575" y="828"/>
                      <a:pt x="33389" y="657"/>
                      <a:pt x="33161" y="657"/>
                    </a:cubicBezTo>
                    <a:cubicBezTo>
                      <a:pt x="32976" y="657"/>
                      <a:pt x="32862" y="771"/>
                      <a:pt x="32805" y="956"/>
                    </a:cubicBezTo>
                    <a:lnTo>
                      <a:pt x="19612" y="956"/>
                    </a:lnTo>
                    <a:lnTo>
                      <a:pt x="1859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26" name="Google Shape;326;p51"/>
            <p:cNvGrpSpPr/>
            <p:nvPr/>
          </p:nvGrpSpPr>
          <p:grpSpPr>
            <a:xfrm>
              <a:off x="7899709" y="3118109"/>
              <a:ext cx="777786" cy="2539703"/>
              <a:chOff x="6961407" y="2871131"/>
              <a:chExt cx="439278" cy="1434375"/>
            </a:xfrm>
          </p:grpSpPr>
          <p:sp>
            <p:nvSpPr>
              <p:cNvPr id="327" name="Google Shape;327;p51"/>
              <p:cNvSpPr/>
              <p:nvPr/>
            </p:nvSpPr>
            <p:spPr>
              <a:xfrm rot="-5400000">
                <a:off x="6647504" y="3552324"/>
                <a:ext cx="1374825" cy="131536"/>
              </a:xfrm>
              <a:custGeom>
                <a:rect b="b" l="l" r="r" t="t"/>
                <a:pathLst>
                  <a:path extrusionOk="0" h="3024" w="31607">
                    <a:moveTo>
                      <a:pt x="31193" y="0"/>
                    </a:moveTo>
                    <a:cubicBezTo>
                      <a:pt x="31079" y="0"/>
                      <a:pt x="30893" y="114"/>
                      <a:pt x="30836" y="300"/>
                    </a:cubicBezTo>
                    <a:lnTo>
                      <a:pt x="17287" y="300"/>
                    </a:lnTo>
                    <a:lnTo>
                      <a:pt x="17287" y="2796"/>
                    </a:lnTo>
                    <a:lnTo>
                      <a:pt x="0" y="2796"/>
                    </a:lnTo>
                    <a:lnTo>
                      <a:pt x="0" y="3024"/>
                    </a:lnTo>
                    <a:lnTo>
                      <a:pt x="17529" y="3024"/>
                    </a:lnTo>
                    <a:lnTo>
                      <a:pt x="17529" y="528"/>
                    </a:lnTo>
                    <a:lnTo>
                      <a:pt x="30836" y="528"/>
                    </a:lnTo>
                    <a:cubicBezTo>
                      <a:pt x="30893" y="656"/>
                      <a:pt x="31079" y="770"/>
                      <a:pt x="31193" y="770"/>
                    </a:cubicBezTo>
                    <a:cubicBezTo>
                      <a:pt x="31435" y="770"/>
                      <a:pt x="31607" y="599"/>
                      <a:pt x="31607" y="414"/>
                    </a:cubicBezTo>
                    <a:cubicBezTo>
                      <a:pt x="31607" y="171"/>
                      <a:pt x="31435" y="0"/>
                      <a:pt x="3119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8" name="Google Shape;328;p51"/>
              <p:cNvSpPr/>
              <p:nvPr/>
            </p:nvSpPr>
            <p:spPr>
              <a:xfrm rot="-5400000">
                <a:off x="6677278" y="3618071"/>
                <a:ext cx="1230283" cy="144586"/>
              </a:xfrm>
              <a:custGeom>
                <a:rect b="b" l="l" r="r" t="t"/>
                <a:pathLst>
                  <a:path extrusionOk="0" h="3324" w="28284">
                    <a:moveTo>
                      <a:pt x="27870" y="0"/>
                    </a:moveTo>
                    <a:cubicBezTo>
                      <a:pt x="27741" y="0"/>
                      <a:pt x="27570" y="114"/>
                      <a:pt x="27513" y="228"/>
                    </a:cubicBezTo>
                    <a:lnTo>
                      <a:pt x="16103" y="228"/>
                    </a:lnTo>
                    <a:lnTo>
                      <a:pt x="16103" y="3081"/>
                    </a:lnTo>
                    <a:lnTo>
                      <a:pt x="0" y="3081"/>
                    </a:lnTo>
                    <a:lnTo>
                      <a:pt x="0" y="3324"/>
                    </a:lnTo>
                    <a:lnTo>
                      <a:pt x="16331" y="3324"/>
                    </a:lnTo>
                    <a:lnTo>
                      <a:pt x="16331" y="471"/>
                    </a:lnTo>
                    <a:lnTo>
                      <a:pt x="27513" y="471"/>
                    </a:lnTo>
                    <a:cubicBezTo>
                      <a:pt x="27570" y="656"/>
                      <a:pt x="27741" y="770"/>
                      <a:pt x="27870" y="770"/>
                    </a:cubicBezTo>
                    <a:cubicBezTo>
                      <a:pt x="28098" y="770"/>
                      <a:pt x="28283" y="585"/>
                      <a:pt x="28283" y="357"/>
                    </a:cubicBezTo>
                    <a:cubicBezTo>
                      <a:pt x="28283" y="171"/>
                      <a:pt x="28098" y="0"/>
                      <a:pt x="27870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9" name="Google Shape;329;p51"/>
              <p:cNvSpPr/>
              <p:nvPr/>
            </p:nvSpPr>
            <p:spPr>
              <a:xfrm rot="-5400000">
                <a:off x="6529931" y="3512306"/>
                <a:ext cx="1434374" cy="152024"/>
              </a:xfrm>
              <a:custGeom>
                <a:rect b="b" l="l" r="r" t="t"/>
                <a:pathLst>
                  <a:path extrusionOk="0" h="3495" w="32976">
                    <a:moveTo>
                      <a:pt x="32562" y="1"/>
                    </a:moveTo>
                    <a:cubicBezTo>
                      <a:pt x="32448" y="1"/>
                      <a:pt x="32263" y="115"/>
                      <a:pt x="32206" y="286"/>
                    </a:cubicBezTo>
                    <a:lnTo>
                      <a:pt x="14976" y="286"/>
                    </a:lnTo>
                    <a:lnTo>
                      <a:pt x="14976" y="3267"/>
                    </a:lnTo>
                    <a:lnTo>
                      <a:pt x="0" y="3267"/>
                    </a:lnTo>
                    <a:lnTo>
                      <a:pt x="0" y="3495"/>
                    </a:lnTo>
                    <a:lnTo>
                      <a:pt x="15204" y="3495"/>
                    </a:lnTo>
                    <a:lnTo>
                      <a:pt x="15204" y="528"/>
                    </a:lnTo>
                    <a:lnTo>
                      <a:pt x="32206" y="528"/>
                    </a:lnTo>
                    <a:cubicBezTo>
                      <a:pt x="32263" y="642"/>
                      <a:pt x="32448" y="771"/>
                      <a:pt x="32562" y="771"/>
                    </a:cubicBezTo>
                    <a:cubicBezTo>
                      <a:pt x="32805" y="771"/>
                      <a:pt x="32976" y="585"/>
                      <a:pt x="32976" y="414"/>
                    </a:cubicBezTo>
                    <a:cubicBezTo>
                      <a:pt x="32976" y="172"/>
                      <a:pt x="32805" y="1"/>
                      <a:pt x="3256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0" name="Google Shape;330;p51"/>
              <p:cNvSpPr/>
              <p:nvPr/>
            </p:nvSpPr>
            <p:spPr>
              <a:xfrm rot="-5400000">
                <a:off x="6645331" y="3671116"/>
                <a:ext cx="1098138" cy="170641"/>
              </a:xfrm>
              <a:custGeom>
                <a:rect b="b" l="l" r="r" t="t"/>
                <a:pathLst>
                  <a:path extrusionOk="0" h="3923" w="25246">
                    <a:moveTo>
                      <a:pt x="24832" y="0"/>
                    </a:moveTo>
                    <a:cubicBezTo>
                      <a:pt x="24718" y="0"/>
                      <a:pt x="24532" y="114"/>
                      <a:pt x="24475" y="285"/>
                    </a:cubicBezTo>
                    <a:lnTo>
                      <a:pt x="13835" y="285"/>
                    </a:lnTo>
                    <a:lnTo>
                      <a:pt x="13835" y="3680"/>
                    </a:lnTo>
                    <a:lnTo>
                      <a:pt x="0" y="3680"/>
                    </a:lnTo>
                    <a:lnTo>
                      <a:pt x="0" y="3923"/>
                    </a:lnTo>
                    <a:lnTo>
                      <a:pt x="14078" y="3923"/>
                    </a:lnTo>
                    <a:lnTo>
                      <a:pt x="14078" y="528"/>
                    </a:lnTo>
                    <a:lnTo>
                      <a:pt x="24475" y="528"/>
                    </a:lnTo>
                    <a:cubicBezTo>
                      <a:pt x="24532" y="642"/>
                      <a:pt x="24718" y="770"/>
                      <a:pt x="24832" y="770"/>
                    </a:cubicBezTo>
                    <a:cubicBezTo>
                      <a:pt x="25074" y="770"/>
                      <a:pt x="25245" y="585"/>
                      <a:pt x="25245" y="414"/>
                    </a:cubicBezTo>
                    <a:cubicBezTo>
                      <a:pt x="25245" y="171"/>
                      <a:pt x="25074" y="0"/>
                      <a:pt x="2483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1" name="Google Shape;331;p51"/>
              <p:cNvSpPr/>
              <p:nvPr/>
            </p:nvSpPr>
            <p:spPr>
              <a:xfrm rot="-5400000">
                <a:off x="6506661" y="3582076"/>
                <a:ext cx="1284264" cy="162594"/>
              </a:xfrm>
              <a:custGeom>
                <a:rect b="b" l="l" r="r" t="t"/>
                <a:pathLst>
                  <a:path extrusionOk="0" h="3738" w="29525">
                    <a:moveTo>
                      <a:pt x="29111" y="1"/>
                    </a:moveTo>
                    <a:cubicBezTo>
                      <a:pt x="28996" y="1"/>
                      <a:pt x="28811" y="115"/>
                      <a:pt x="28754" y="300"/>
                    </a:cubicBezTo>
                    <a:lnTo>
                      <a:pt x="12708" y="300"/>
                    </a:lnTo>
                    <a:lnTo>
                      <a:pt x="12708" y="3509"/>
                    </a:lnTo>
                    <a:lnTo>
                      <a:pt x="0" y="3509"/>
                    </a:lnTo>
                    <a:lnTo>
                      <a:pt x="0" y="3737"/>
                    </a:lnTo>
                    <a:lnTo>
                      <a:pt x="12951" y="3737"/>
                    </a:lnTo>
                    <a:lnTo>
                      <a:pt x="12951" y="528"/>
                    </a:lnTo>
                    <a:lnTo>
                      <a:pt x="28754" y="528"/>
                    </a:lnTo>
                    <a:cubicBezTo>
                      <a:pt x="28811" y="657"/>
                      <a:pt x="28996" y="771"/>
                      <a:pt x="29111" y="771"/>
                    </a:cubicBezTo>
                    <a:cubicBezTo>
                      <a:pt x="29353" y="771"/>
                      <a:pt x="29524" y="600"/>
                      <a:pt x="29524" y="414"/>
                    </a:cubicBezTo>
                    <a:cubicBezTo>
                      <a:pt x="29524" y="172"/>
                      <a:pt x="29353" y="1"/>
                      <a:pt x="29111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2" name="Google Shape;332;p51"/>
              <p:cNvSpPr/>
              <p:nvPr/>
            </p:nvSpPr>
            <p:spPr>
              <a:xfrm rot="-5400000">
                <a:off x="6617711" y="3742147"/>
                <a:ext cx="953596" cy="173120"/>
              </a:xfrm>
              <a:custGeom>
                <a:rect b="b" l="l" r="r" t="t"/>
                <a:pathLst>
                  <a:path extrusionOk="0" h="3980" w="21923">
                    <a:moveTo>
                      <a:pt x="21566" y="0"/>
                    </a:moveTo>
                    <a:cubicBezTo>
                      <a:pt x="21394" y="0"/>
                      <a:pt x="21209" y="114"/>
                      <a:pt x="21209" y="300"/>
                    </a:cubicBezTo>
                    <a:lnTo>
                      <a:pt x="11168" y="300"/>
                    </a:lnTo>
                    <a:lnTo>
                      <a:pt x="11168" y="3752"/>
                    </a:lnTo>
                    <a:lnTo>
                      <a:pt x="0" y="3752"/>
                    </a:lnTo>
                    <a:lnTo>
                      <a:pt x="0" y="3980"/>
                    </a:lnTo>
                    <a:lnTo>
                      <a:pt x="11410" y="3980"/>
                    </a:lnTo>
                    <a:lnTo>
                      <a:pt x="11410" y="542"/>
                    </a:lnTo>
                    <a:lnTo>
                      <a:pt x="21209" y="542"/>
                    </a:lnTo>
                    <a:cubicBezTo>
                      <a:pt x="21209" y="656"/>
                      <a:pt x="21394" y="771"/>
                      <a:pt x="21566" y="771"/>
                    </a:cubicBezTo>
                    <a:cubicBezTo>
                      <a:pt x="21751" y="771"/>
                      <a:pt x="21922" y="599"/>
                      <a:pt x="21922" y="414"/>
                    </a:cubicBezTo>
                    <a:cubicBezTo>
                      <a:pt x="21922" y="186"/>
                      <a:pt x="21751" y="0"/>
                      <a:pt x="2156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3" name="Google Shape;333;p51"/>
              <p:cNvSpPr/>
              <p:nvPr/>
            </p:nvSpPr>
            <p:spPr>
              <a:xfrm rot="-5400000">
                <a:off x="6516884" y="3690342"/>
                <a:ext cx="1059686" cy="170641"/>
              </a:xfrm>
              <a:custGeom>
                <a:rect b="b" l="l" r="r" t="t"/>
                <a:pathLst>
                  <a:path extrusionOk="0" h="3923" w="24362">
                    <a:moveTo>
                      <a:pt x="24004" y="1"/>
                    </a:moveTo>
                    <a:cubicBezTo>
                      <a:pt x="23819" y="1"/>
                      <a:pt x="23648" y="115"/>
                      <a:pt x="23648" y="300"/>
                    </a:cubicBezTo>
                    <a:lnTo>
                      <a:pt x="10098" y="300"/>
                    </a:lnTo>
                    <a:lnTo>
                      <a:pt x="10098" y="3680"/>
                    </a:lnTo>
                    <a:lnTo>
                      <a:pt x="0" y="3680"/>
                    </a:lnTo>
                    <a:lnTo>
                      <a:pt x="0" y="3923"/>
                    </a:lnTo>
                    <a:lnTo>
                      <a:pt x="10341" y="3923"/>
                    </a:lnTo>
                    <a:lnTo>
                      <a:pt x="10341" y="543"/>
                    </a:lnTo>
                    <a:lnTo>
                      <a:pt x="23648" y="543"/>
                    </a:lnTo>
                    <a:cubicBezTo>
                      <a:pt x="23648" y="657"/>
                      <a:pt x="23819" y="771"/>
                      <a:pt x="24004" y="771"/>
                    </a:cubicBezTo>
                    <a:cubicBezTo>
                      <a:pt x="24176" y="771"/>
                      <a:pt x="24361" y="600"/>
                      <a:pt x="24361" y="414"/>
                    </a:cubicBezTo>
                    <a:cubicBezTo>
                      <a:pt x="24361" y="186"/>
                      <a:pt x="24176" y="1"/>
                      <a:pt x="2400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334" name="Google Shape;334;p5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5" name="Google Shape;335;p51"/>
          <p:cNvSpPr txBox="1"/>
          <p:nvPr>
            <p:ph idx="1" type="subTitle"/>
          </p:nvPr>
        </p:nvSpPr>
        <p:spPr>
          <a:xfrm>
            <a:off x="5040058" y="2339784"/>
            <a:ext cx="2560500" cy="12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36" name="Google Shape;336;p51"/>
          <p:cNvSpPr txBox="1"/>
          <p:nvPr>
            <p:ph idx="2" type="subTitle"/>
          </p:nvPr>
        </p:nvSpPr>
        <p:spPr>
          <a:xfrm>
            <a:off x="1543450" y="2339784"/>
            <a:ext cx="2560500" cy="12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37" name="Google Shape;337;p51"/>
          <p:cNvSpPr txBox="1"/>
          <p:nvPr>
            <p:ph idx="3" type="subTitle"/>
          </p:nvPr>
        </p:nvSpPr>
        <p:spPr>
          <a:xfrm>
            <a:off x="5040051" y="1932150"/>
            <a:ext cx="2560500" cy="50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38" name="Google Shape;338;p51"/>
          <p:cNvSpPr txBox="1"/>
          <p:nvPr>
            <p:ph idx="4" type="subTitle"/>
          </p:nvPr>
        </p:nvSpPr>
        <p:spPr>
          <a:xfrm>
            <a:off x="1543450" y="1932150"/>
            <a:ext cx="2560500" cy="50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52"/>
          <p:cNvSpPr/>
          <p:nvPr/>
        </p:nvSpPr>
        <p:spPr>
          <a:xfrm>
            <a:off x="219475" y="181100"/>
            <a:ext cx="8705100" cy="4781100"/>
          </a:xfrm>
          <a:prstGeom prst="roundRect">
            <a:avLst>
              <a:gd fmla="val 5732" name="adj"/>
            </a:avLst>
          </a:pr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" name="Google Shape;341;p5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342" name="Google Shape;342;p52"/>
          <p:cNvGrpSpPr/>
          <p:nvPr/>
        </p:nvGrpSpPr>
        <p:grpSpPr>
          <a:xfrm rot="5400000">
            <a:off x="1164816" y="3526193"/>
            <a:ext cx="209623" cy="2539087"/>
            <a:chOff x="9" y="2835115"/>
            <a:chExt cx="134668" cy="1631070"/>
          </a:xfrm>
        </p:grpSpPr>
        <p:sp>
          <p:nvSpPr>
            <p:cNvPr id="343" name="Google Shape;343;p52"/>
            <p:cNvSpPr/>
            <p:nvPr/>
          </p:nvSpPr>
          <p:spPr>
            <a:xfrm rot="-5400000">
              <a:off x="-655129" y="3676378"/>
              <a:ext cx="1497053" cy="82558"/>
            </a:xfrm>
            <a:custGeom>
              <a:rect b="b" l="l" r="r" t="t"/>
              <a:pathLst>
                <a:path extrusionOk="0" h="1898" w="34417">
                  <a:moveTo>
                    <a:pt x="34060" y="0"/>
                  </a:moveTo>
                  <a:cubicBezTo>
                    <a:pt x="33874" y="0"/>
                    <a:pt x="33760" y="57"/>
                    <a:pt x="33703" y="228"/>
                  </a:cubicBezTo>
                  <a:lnTo>
                    <a:pt x="21694" y="228"/>
                  </a:lnTo>
                  <a:lnTo>
                    <a:pt x="20268" y="1655"/>
                  </a:lnTo>
                  <a:lnTo>
                    <a:pt x="0" y="1655"/>
                  </a:lnTo>
                  <a:lnTo>
                    <a:pt x="0" y="1897"/>
                  </a:lnTo>
                  <a:lnTo>
                    <a:pt x="20382" y="1897"/>
                  </a:lnTo>
                  <a:lnTo>
                    <a:pt x="21751" y="471"/>
                  </a:lnTo>
                  <a:lnTo>
                    <a:pt x="33703" y="471"/>
                  </a:lnTo>
                  <a:cubicBezTo>
                    <a:pt x="33760" y="642"/>
                    <a:pt x="33874" y="713"/>
                    <a:pt x="34060" y="713"/>
                  </a:cubicBezTo>
                  <a:cubicBezTo>
                    <a:pt x="34288" y="713"/>
                    <a:pt x="34416" y="585"/>
                    <a:pt x="34416" y="357"/>
                  </a:cubicBezTo>
                  <a:cubicBezTo>
                    <a:pt x="34416" y="114"/>
                    <a:pt x="34288" y="0"/>
                    <a:pt x="34060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" name="Google Shape;344;p52"/>
            <p:cNvSpPr/>
            <p:nvPr/>
          </p:nvSpPr>
          <p:spPr>
            <a:xfrm rot="-5400000">
              <a:off x="-420003" y="3973575"/>
              <a:ext cx="912621" cy="72597"/>
            </a:xfrm>
            <a:custGeom>
              <a:rect b="b" l="l" r="r" t="t"/>
              <a:pathLst>
                <a:path extrusionOk="0" h="1669" w="20981">
                  <a:moveTo>
                    <a:pt x="20567" y="0"/>
                  </a:moveTo>
                  <a:cubicBezTo>
                    <a:pt x="20382" y="0"/>
                    <a:pt x="20210" y="185"/>
                    <a:pt x="20210" y="357"/>
                  </a:cubicBezTo>
                  <a:cubicBezTo>
                    <a:pt x="20210" y="414"/>
                    <a:pt x="20210" y="485"/>
                    <a:pt x="20268" y="542"/>
                  </a:cubicBezTo>
                  <a:lnTo>
                    <a:pt x="19383" y="1426"/>
                  </a:lnTo>
                  <a:lnTo>
                    <a:pt x="0" y="1426"/>
                  </a:lnTo>
                  <a:lnTo>
                    <a:pt x="0" y="1669"/>
                  </a:lnTo>
                  <a:lnTo>
                    <a:pt x="19440" y="1669"/>
                  </a:lnTo>
                  <a:lnTo>
                    <a:pt x="20382" y="713"/>
                  </a:lnTo>
                  <a:lnTo>
                    <a:pt x="20567" y="713"/>
                  </a:lnTo>
                  <a:cubicBezTo>
                    <a:pt x="20810" y="713"/>
                    <a:pt x="20981" y="599"/>
                    <a:pt x="20981" y="357"/>
                  </a:cubicBezTo>
                  <a:cubicBezTo>
                    <a:pt x="20981" y="185"/>
                    <a:pt x="20810" y="0"/>
                    <a:pt x="20567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" name="Google Shape;345;p52"/>
            <p:cNvSpPr/>
            <p:nvPr/>
          </p:nvSpPr>
          <p:spPr>
            <a:xfrm rot="-5400000">
              <a:off x="-388076" y="4029078"/>
              <a:ext cx="843156" cy="31057"/>
            </a:xfrm>
            <a:custGeom>
              <a:rect b="b" l="l" r="r" t="t"/>
              <a:pathLst>
                <a:path extrusionOk="0" h="714" w="19384">
                  <a:moveTo>
                    <a:pt x="19027" y="1"/>
                  </a:moveTo>
                  <a:cubicBezTo>
                    <a:pt x="18841" y="1"/>
                    <a:pt x="18727" y="72"/>
                    <a:pt x="18670" y="243"/>
                  </a:cubicBezTo>
                  <a:lnTo>
                    <a:pt x="0" y="243"/>
                  </a:lnTo>
                  <a:lnTo>
                    <a:pt x="0" y="486"/>
                  </a:lnTo>
                  <a:lnTo>
                    <a:pt x="18670" y="486"/>
                  </a:lnTo>
                  <a:cubicBezTo>
                    <a:pt x="18727" y="657"/>
                    <a:pt x="18841" y="714"/>
                    <a:pt x="19027" y="714"/>
                  </a:cubicBezTo>
                  <a:cubicBezTo>
                    <a:pt x="19198" y="714"/>
                    <a:pt x="19383" y="600"/>
                    <a:pt x="19383" y="357"/>
                  </a:cubicBezTo>
                  <a:cubicBezTo>
                    <a:pt x="19383" y="129"/>
                    <a:pt x="19198" y="1"/>
                    <a:pt x="19027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" name="Google Shape;346;p52"/>
            <p:cNvSpPr/>
            <p:nvPr/>
          </p:nvSpPr>
          <p:spPr>
            <a:xfrm rot="-5400000">
              <a:off x="-758457" y="3604107"/>
              <a:ext cx="1631069" cy="93085"/>
            </a:xfrm>
            <a:custGeom>
              <a:rect b="b" l="l" r="r" t="t"/>
              <a:pathLst>
                <a:path extrusionOk="0" h="2140" w="37498">
                  <a:moveTo>
                    <a:pt x="37140" y="1"/>
                  </a:moveTo>
                  <a:cubicBezTo>
                    <a:pt x="36969" y="1"/>
                    <a:pt x="36855" y="115"/>
                    <a:pt x="36784" y="243"/>
                  </a:cubicBezTo>
                  <a:lnTo>
                    <a:pt x="21523" y="243"/>
                  </a:lnTo>
                  <a:lnTo>
                    <a:pt x="19911" y="1897"/>
                  </a:lnTo>
                  <a:lnTo>
                    <a:pt x="0" y="1897"/>
                  </a:lnTo>
                  <a:lnTo>
                    <a:pt x="0" y="2140"/>
                  </a:lnTo>
                  <a:lnTo>
                    <a:pt x="20025" y="2140"/>
                  </a:lnTo>
                  <a:lnTo>
                    <a:pt x="21637" y="471"/>
                  </a:lnTo>
                  <a:lnTo>
                    <a:pt x="36784" y="471"/>
                  </a:lnTo>
                  <a:cubicBezTo>
                    <a:pt x="36855" y="657"/>
                    <a:pt x="36969" y="771"/>
                    <a:pt x="37140" y="771"/>
                  </a:cubicBezTo>
                  <a:cubicBezTo>
                    <a:pt x="37326" y="771"/>
                    <a:pt x="37497" y="600"/>
                    <a:pt x="37497" y="357"/>
                  </a:cubicBezTo>
                  <a:cubicBezTo>
                    <a:pt x="37497" y="172"/>
                    <a:pt x="37326" y="1"/>
                    <a:pt x="37140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47" name="Google Shape;347;p52"/>
          <p:cNvGrpSpPr/>
          <p:nvPr/>
        </p:nvGrpSpPr>
        <p:grpSpPr>
          <a:xfrm flipH="1" rot="-5400000">
            <a:off x="8202185" y="-679108"/>
            <a:ext cx="457159" cy="2310232"/>
            <a:chOff x="1015564" y="2912671"/>
            <a:chExt cx="276731" cy="1398446"/>
          </a:xfrm>
        </p:grpSpPr>
        <p:sp>
          <p:nvSpPr>
            <p:cNvPr id="348" name="Google Shape;348;p52"/>
            <p:cNvSpPr/>
            <p:nvPr/>
          </p:nvSpPr>
          <p:spPr>
            <a:xfrm rot="-5400000">
              <a:off x="996011" y="4014833"/>
              <a:ext cx="455419" cy="137148"/>
            </a:xfrm>
            <a:custGeom>
              <a:rect b="b" l="l" r="r" t="t"/>
              <a:pathLst>
                <a:path extrusionOk="0" h="3153" w="10470">
                  <a:moveTo>
                    <a:pt x="1" y="1"/>
                  </a:moveTo>
                  <a:lnTo>
                    <a:pt x="1" y="243"/>
                  </a:lnTo>
                  <a:lnTo>
                    <a:pt x="9928" y="243"/>
                  </a:lnTo>
                  <a:lnTo>
                    <a:pt x="9928" y="2382"/>
                  </a:lnTo>
                  <a:cubicBezTo>
                    <a:pt x="9814" y="2439"/>
                    <a:pt x="9685" y="2611"/>
                    <a:pt x="9685" y="2739"/>
                  </a:cubicBezTo>
                  <a:cubicBezTo>
                    <a:pt x="9685" y="2967"/>
                    <a:pt x="9871" y="3153"/>
                    <a:pt x="10042" y="3153"/>
                  </a:cubicBezTo>
                  <a:cubicBezTo>
                    <a:pt x="10284" y="3153"/>
                    <a:pt x="10470" y="2967"/>
                    <a:pt x="10470" y="2739"/>
                  </a:cubicBezTo>
                  <a:cubicBezTo>
                    <a:pt x="10470" y="2611"/>
                    <a:pt x="10341" y="2439"/>
                    <a:pt x="10170" y="2382"/>
                  </a:cubicBezTo>
                  <a:lnTo>
                    <a:pt x="10170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" name="Google Shape;349;p52"/>
            <p:cNvSpPr/>
            <p:nvPr/>
          </p:nvSpPr>
          <p:spPr>
            <a:xfrm rot="-5400000">
              <a:off x="961278" y="3980100"/>
              <a:ext cx="491391" cy="170641"/>
            </a:xfrm>
            <a:custGeom>
              <a:rect b="b" l="l" r="r" t="t"/>
              <a:pathLst>
                <a:path extrusionOk="0" h="3923" w="11297">
                  <a:moveTo>
                    <a:pt x="1" y="0"/>
                  </a:moveTo>
                  <a:lnTo>
                    <a:pt x="1" y="229"/>
                  </a:lnTo>
                  <a:lnTo>
                    <a:pt x="10826" y="229"/>
                  </a:lnTo>
                  <a:lnTo>
                    <a:pt x="10826" y="3152"/>
                  </a:lnTo>
                  <a:cubicBezTo>
                    <a:pt x="10641" y="3209"/>
                    <a:pt x="10584" y="3381"/>
                    <a:pt x="10584" y="3509"/>
                  </a:cubicBezTo>
                  <a:cubicBezTo>
                    <a:pt x="10584" y="3737"/>
                    <a:pt x="10698" y="3923"/>
                    <a:pt x="10940" y="3923"/>
                  </a:cubicBezTo>
                  <a:cubicBezTo>
                    <a:pt x="11112" y="3923"/>
                    <a:pt x="11297" y="3737"/>
                    <a:pt x="11297" y="3509"/>
                  </a:cubicBezTo>
                  <a:cubicBezTo>
                    <a:pt x="11297" y="3381"/>
                    <a:pt x="11183" y="3209"/>
                    <a:pt x="11054" y="3152"/>
                  </a:cubicBezTo>
                  <a:lnTo>
                    <a:pt x="11054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" name="Google Shape;350;p52"/>
            <p:cNvSpPr/>
            <p:nvPr/>
          </p:nvSpPr>
          <p:spPr>
            <a:xfrm rot="-5400000">
              <a:off x="536004" y="3681359"/>
              <a:ext cx="1109317" cy="150197"/>
            </a:xfrm>
            <a:custGeom>
              <a:rect b="b" l="l" r="r" t="t"/>
              <a:pathLst>
                <a:path extrusionOk="0" h="3453" w="25503">
                  <a:moveTo>
                    <a:pt x="25146" y="0"/>
                  </a:moveTo>
                  <a:cubicBezTo>
                    <a:pt x="24961" y="0"/>
                    <a:pt x="24847" y="57"/>
                    <a:pt x="24790" y="172"/>
                  </a:cubicBezTo>
                  <a:lnTo>
                    <a:pt x="16175" y="172"/>
                  </a:lnTo>
                  <a:lnTo>
                    <a:pt x="13493" y="2853"/>
                  </a:lnTo>
                  <a:lnTo>
                    <a:pt x="13493" y="243"/>
                  </a:lnTo>
                  <a:lnTo>
                    <a:pt x="1" y="243"/>
                  </a:lnTo>
                  <a:lnTo>
                    <a:pt x="1" y="471"/>
                  </a:lnTo>
                  <a:lnTo>
                    <a:pt x="13251" y="471"/>
                  </a:lnTo>
                  <a:lnTo>
                    <a:pt x="13251" y="3452"/>
                  </a:lnTo>
                  <a:lnTo>
                    <a:pt x="16289" y="414"/>
                  </a:lnTo>
                  <a:lnTo>
                    <a:pt x="24790" y="414"/>
                  </a:lnTo>
                  <a:cubicBezTo>
                    <a:pt x="24847" y="599"/>
                    <a:pt x="24961" y="714"/>
                    <a:pt x="25146" y="714"/>
                  </a:cubicBezTo>
                  <a:cubicBezTo>
                    <a:pt x="25374" y="714"/>
                    <a:pt x="25503" y="528"/>
                    <a:pt x="25503" y="357"/>
                  </a:cubicBezTo>
                  <a:cubicBezTo>
                    <a:pt x="25503" y="114"/>
                    <a:pt x="25374" y="0"/>
                    <a:pt x="2514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" name="Google Shape;351;p52"/>
            <p:cNvSpPr/>
            <p:nvPr/>
          </p:nvSpPr>
          <p:spPr>
            <a:xfrm rot="-5400000">
              <a:off x="486982" y="3518809"/>
              <a:ext cx="1398445" cy="186169"/>
            </a:xfrm>
            <a:custGeom>
              <a:rect b="b" l="l" r="r" t="t"/>
              <a:pathLst>
                <a:path extrusionOk="0" h="4280" w="32150">
                  <a:moveTo>
                    <a:pt x="1" y="0"/>
                  </a:moveTo>
                  <a:lnTo>
                    <a:pt x="1" y="243"/>
                  </a:lnTo>
                  <a:lnTo>
                    <a:pt x="11539" y="243"/>
                  </a:lnTo>
                  <a:lnTo>
                    <a:pt x="11539" y="4279"/>
                  </a:lnTo>
                  <a:lnTo>
                    <a:pt x="13137" y="4279"/>
                  </a:lnTo>
                  <a:lnTo>
                    <a:pt x="16460" y="956"/>
                  </a:lnTo>
                  <a:lnTo>
                    <a:pt x="31436" y="956"/>
                  </a:lnTo>
                  <a:cubicBezTo>
                    <a:pt x="31507" y="1070"/>
                    <a:pt x="31621" y="1127"/>
                    <a:pt x="31793" y="1127"/>
                  </a:cubicBezTo>
                  <a:cubicBezTo>
                    <a:pt x="31978" y="1127"/>
                    <a:pt x="32149" y="1013"/>
                    <a:pt x="32149" y="770"/>
                  </a:cubicBezTo>
                  <a:cubicBezTo>
                    <a:pt x="32149" y="599"/>
                    <a:pt x="31978" y="414"/>
                    <a:pt x="31793" y="414"/>
                  </a:cubicBezTo>
                  <a:cubicBezTo>
                    <a:pt x="31621" y="414"/>
                    <a:pt x="31436" y="528"/>
                    <a:pt x="31436" y="713"/>
                  </a:cubicBezTo>
                  <a:lnTo>
                    <a:pt x="16403" y="713"/>
                  </a:lnTo>
                  <a:lnTo>
                    <a:pt x="13023" y="4037"/>
                  </a:lnTo>
                  <a:lnTo>
                    <a:pt x="11768" y="4037"/>
                  </a:lnTo>
                  <a:lnTo>
                    <a:pt x="1176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" name="Google Shape;352;p52"/>
            <p:cNvSpPr/>
            <p:nvPr/>
          </p:nvSpPr>
          <p:spPr>
            <a:xfrm rot="-5400000">
              <a:off x="493507" y="3571876"/>
              <a:ext cx="1302881" cy="175599"/>
            </a:xfrm>
            <a:custGeom>
              <a:rect b="b" l="l" r="r" t="t"/>
              <a:pathLst>
                <a:path extrusionOk="0" h="4037" w="29953">
                  <a:moveTo>
                    <a:pt x="1" y="0"/>
                  </a:moveTo>
                  <a:lnTo>
                    <a:pt x="1" y="228"/>
                  </a:lnTo>
                  <a:lnTo>
                    <a:pt x="12310" y="228"/>
                  </a:lnTo>
                  <a:lnTo>
                    <a:pt x="12310" y="4036"/>
                  </a:lnTo>
                  <a:lnTo>
                    <a:pt x="13137" y="4036"/>
                  </a:lnTo>
                  <a:lnTo>
                    <a:pt x="16403" y="770"/>
                  </a:lnTo>
                  <a:lnTo>
                    <a:pt x="29183" y="770"/>
                  </a:lnTo>
                  <a:cubicBezTo>
                    <a:pt x="29240" y="941"/>
                    <a:pt x="29425" y="1070"/>
                    <a:pt x="29539" y="1070"/>
                  </a:cubicBezTo>
                  <a:cubicBezTo>
                    <a:pt x="29782" y="1070"/>
                    <a:pt x="29953" y="884"/>
                    <a:pt x="29953" y="642"/>
                  </a:cubicBezTo>
                  <a:cubicBezTo>
                    <a:pt x="29953" y="471"/>
                    <a:pt x="29782" y="285"/>
                    <a:pt x="29539" y="285"/>
                  </a:cubicBezTo>
                  <a:cubicBezTo>
                    <a:pt x="29425" y="285"/>
                    <a:pt x="29240" y="414"/>
                    <a:pt x="29183" y="528"/>
                  </a:cubicBezTo>
                  <a:lnTo>
                    <a:pt x="16289" y="528"/>
                  </a:lnTo>
                  <a:lnTo>
                    <a:pt x="13023" y="3794"/>
                  </a:lnTo>
                  <a:lnTo>
                    <a:pt x="12538" y="3794"/>
                  </a:lnTo>
                  <a:lnTo>
                    <a:pt x="1253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/>
          <p:nvPr/>
        </p:nvSpPr>
        <p:spPr>
          <a:xfrm>
            <a:off x="219475" y="181100"/>
            <a:ext cx="8705100" cy="4781100"/>
          </a:xfrm>
          <a:prstGeom prst="roundRect">
            <a:avLst>
              <a:gd fmla="val 5732" name="adj"/>
            </a:avLst>
          </a:pr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" name="Google Shape;355;p53"/>
          <p:cNvSpPr txBox="1"/>
          <p:nvPr>
            <p:ph idx="1" type="subTitle"/>
          </p:nvPr>
        </p:nvSpPr>
        <p:spPr>
          <a:xfrm>
            <a:off x="713125" y="1263375"/>
            <a:ext cx="77178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●"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600"/>
              <a:buFont typeface="Open Sans"/>
              <a:buChar char="■"/>
              <a:defRPr/>
            </a:lvl9pPr>
          </a:lstStyle>
          <a:p/>
        </p:txBody>
      </p:sp>
      <p:sp>
        <p:nvSpPr>
          <p:cNvPr id="356" name="Google Shape;356;p5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32" Type="http://schemas.openxmlformats.org/officeDocument/2006/relationships/theme" Target="../theme/theme3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slideLayout" Target="../slideLayouts/slideLayout33.xml"/><Relationship Id="rId3" Type="http://schemas.openxmlformats.org/officeDocument/2006/relationships/slideLayout" Target="../slideLayouts/slideLayout34.xml"/><Relationship Id="rId4" Type="http://schemas.openxmlformats.org/officeDocument/2006/relationships/slideLayout" Target="../slideLayouts/slideLayout35.xml"/><Relationship Id="rId9" Type="http://schemas.openxmlformats.org/officeDocument/2006/relationships/slideLayout" Target="../slideLayouts/slideLayout40.xml"/><Relationship Id="rId5" Type="http://schemas.openxmlformats.org/officeDocument/2006/relationships/slideLayout" Target="../slideLayouts/slideLayout36.xml"/><Relationship Id="rId6" Type="http://schemas.openxmlformats.org/officeDocument/2006/relationships/slideLayout" Target="../slideLayouts/slideLayout37.xml"/><Relationship Id="rId7" Type="http://schemas.openxmlformats.org/officeDocument/2006/relationships/slideLayout" Target="../slideLayouts/slideLayout38.xml"/><Relationship Id="rId8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1.xml"/><Relationship Id="rId12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4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b="0" i="0" sz="3000" u="none" cap="none" strike="noStrik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b="1" i="0" sz="3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b="1" i="0" sz="3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b="1" i="0" sz="3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b="1" i="0" sz="3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b="1" i="0" sz="3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b="1" i="0" sz="3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b="1" i="0" sz="3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b="1" i="0" sz="3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7" name="Google Shape;7;p44"/>
          <p:cNvSpPr txBox="1"/>
          <p:nvPr>
            <p:ph idx="1" type="body"/>
          </p:nvPr>
        </p:nvSpPr>
        <p:spPr>
          <a:xfrm>
            <a:off x="713225" y="1152475"/>
            <a:ext cx="76818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●"/>
              <a:defRPr b="0" i="0" sz="1400" u="none" cap="none" strike="noStrik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○"/>
              <a:defRPr b="0" i="0" sz="1400" u="none" cap="none" strike="noStrik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■"/>
              <a:defRPr b="0" i="0" sz="1400" u="none" cap="none" strike="noStrik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●"/>
              <a:defRPr b="0" i="0" sz="1400" u="none" cap="none" strike="noStrik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○"/>
              <a:defRPr b="0" i="0" sz="1400" u="none" cap="none" strike="noStrik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■"/>
              <a:defRPr b="0" i="0" sz="1400" u="none" cap="none" strike="noStrik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●"/>
              <a:defRPr b="0" i="0" sz="1400" u="none" cap="none" strike="noStrik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○"/>
              <a:defRPr b="0" i="0" sz="1400" u="none" cap="none" strike="noStrik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■"/>
              <a:defRPr b="0" i="0" sz="1400" u="none" cap="none" strike="noStrik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rina">
    <p:bg>
      <p:bgPr>
        <a:solidFill>
          <a:schemeClr val="lt1"/>
        </a:solidFill>
      </p:bgPr>
    </p:bg>
    <p:spTree>
      <p:nvGrpSpPr>
        <p:cNvPr id="82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p7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b="0" i="0" sz="3000" u="none" cap="none" strike="noStrik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b="0" i="0" sz="3000" u="none" cap="none" strike="noStrik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b="0" i="0" sz="3000" u="none" cap="none" strike="noStrik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b="0" i="0" sz="3000" u="none" cap="none" strike="noStrik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b="0" i="0" sz="3000" u="none" cap="none" strike="noStrik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b="0" i="0" sz="3000" u="none" cap="none" strike="noStrik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b="0" i="0" sz="3000" u="none" cap="none" strike="noStrik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b="0" i="0" sz="3000" u="none" cap="none" strike="noStrik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b="0" i="0" sz="3000" u="none" cap="none" strike="noStrik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823" name="Google Shape;823;p76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24" name="Google Shape;824;p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png"/><Relationship Id="rId4" Type="http://schemas.openxmlformats.org/officeDocument/2006/relationships/image" Target="../media/image8.png"/><Relationship Id="rId5" Type="http://schemas.openxmlformats.org/officeDocument/2006/relationships/image" Target="../media/image2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8.png"/><Relationship Id="rId4" Type="http://schemas.openxmlformats.org/officeDocument/2006/relationships/image" Target="../media/image1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6.png"/><Relationship Id="rId4" Type="http://schemas.openxmlformats.org/officeDocument/2006/relationships/image" Target="../media/image9.png"/><Relationship Id="rId5" Type="http://schemas.openxmlformats.org/officeDocument/2006/relationships/image" Target="../media/image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6.png"/><Relationship Id="rId4" Type="http://schemas.openxmlformats.org/officeDocument/2006/relationships/image" Target="../media/image9.png"/><Relationship Id="rId5" Type="http://schemas.openxmlformats.org/officeDocument/2006/relationships/image" Target="../media/image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3.png"/><Relationship Id="rId4" Type="http://schemas.openxmlformats.org/officeDocument/2006/relationships/image" Target="../media/image45.png"/><Relationship Id="rId5" Type="http://schemas.openxmlformats.org/officeDocument/2006/relationships/image" Target="../media/image2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3.png"/><Relationship Id="rId4" Type="http://schemas.openxmlformats.org/officeDocument/2006/relationships/image" Target="../media/image45.png"/><Relationship Id="rId5" Type="http://schemas.openxmlformats.org/officeDocument/2006/relationships/image" Target="../media/image23.png"/><Relationship Id="rId6" Type="http://schemas.openxmlformats.org/officeDocument/2006/relationships/image" Target="../media/image1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3.png"/><Relationship Id="rId4" Type="http://schemas.openxmlformats.org/officeDocument/2006/relationships/image" Target="../media/image45.png"/><Relationship Id="rId5" Type="http://schemas.openxmlformats.org/officeDocument/2006/relationships/image" Target="../media/image23.png"/><Relationship Id="rId6" Type="http://schemas.openxmlformats.org/officeDocument/2006/relationships/image" Target="../media/image14.png"/><Relationship Id="rId7" Type="http://schemas.openxmlformats.org/officeDocument/2006/relationships/image" Target="../media/image1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5.png"/><Relationship Id="rId4" Type="http://schemas.openxmlformats.org/officeDocument/2006/relationships/image" Target="../media/image22.png"/><Relationship Id="rId5" Type="http://schemas.openxmlformats.org/officeDocument/2006/relationships/image" Target="../media/image3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8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7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1.png"/><Relationship Id="rId4" Type="http://schemas.openxmlformats.org/officeDocument/2006/relationships/image" Target="../media/image36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3.png"/><Relationship Id="rId4" Type="http://schemas.openxmlformats.org/officeDocument/2006/relationships/image" Target="../media/image3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4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0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3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3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7.png"/><Relationship Id="rId4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Relationship Id="rId4" Type="http://schemas.openxmlformats.org/officeDocument/2006/relationships/image" Target="../media/image4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E0E0E"/>
        </a:solidFill>
      </p:bgPr>
    </p:bg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1"/>
          <p:cNvSpPr txBox="1"/>
          <p:nvPr>
            <p:ph type="ctrTitle"/>
          </p:nvPr>
        </p:nvSpPr>
        <p:spPr>
          <a:xfrm>
            <a:off x="713225" y="835700"/>
            <a:ext cx="5243700" cy="171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/>
              <a:t>Computing Ethics </a:t>
            </a:r>
            <a:endParaRPr/>
          </a:p>
        </p:txBody>
      </p:sp>
      <p:sp>
        <p:nvSpPr>
          <p:cNvPr id="880" name="Google Shape;880;p1"/>
          <p:cNvSpPr txBox="1"/>
          <p:nvPr>
            <p:ph idx="1" type="subTitle"/>
          </p:nvPr>
        </p:nvSpPr>
        <p:spPr>
          <a:xfrm>
            <a:off x="713225" y="2554100"/>
            <a:ext cx="52437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By: Kah Xiang, Swetha, Jia Fang, Ray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3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p10"/>
          <p:cNvSpPr txBox="1"/>
          <p:nvPr>
            <p:ph type="title"/>
          </p:nvPr>
        </p:nvSpPr>
        <p:spPr>
          <a:xfrm>
            <a:off x="720000" y="15747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Impact on Employment</a:t>
            </a:r>
            <a:endParaRPr/>
          </a:p>
        </p:txBody>
      </p:sp>
      <p:sp>
        <p:nvSpPr>
          <p:cNvPr id="955" name="Google Shape;955;p10"/>
          <p:cNvSpPr txBox="1"/>
          <p:nvPr/>
        </p:nvSpPr>
        <p:spPr>
          <a:xfrm>
            <a:off x="720000" y="1140300"/>
            <a:ext cx="3000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t/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956" name="Google Shape;956;p10"/>
          <p:cNvGraphicFramePr/>
          <p:nvPr/>
        </p:nvGraphicFramePr>
        <p:xfrm>
          <a:off x="494900" y="967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{0A2480A4-0CE4-4349-A81A-5929018F5056}</a:tableStyleId>
              </a:tblPr>
              <a:tblGrid>
                <a:gridCol w="3964550"/>
                <a:gridCol w="3964550"/>
              </a:tblGrid>
              <a:tr h="4600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" sz="1900" u="none" cap="none" strike="noStrike">
                          <a:solidFill>
                            <a:schemeClr val="dk1"/>
                          </a:solidFill>
                          <a:latin typeface="Anton"/>
                          <a:ea typeface="Anton"/>
                          <a:cs typeface="Anton"/>
                          <a:sym typeface="Anton"/>
                        </a:rPr>
                        <a:t>Positive</a:t>
                      </a:r>
                      <a:endParaRPr sz="1900" u="none" cap="none" strike="noStrike">
                        <a:solidFill>
                          <a:schemeClr val="dk1"/>
                        </a:solidFill>
                        <a:latin typeface="Anton"/>
                        <a:ea typeface="Anton"/>
                        <a:cs typeface="Anton"/>
                        <a:sym typeface="Anto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" sz="1900" u="none" cap="none" strike="noStrike">
                          <a:solidFill>
                            <a:schemeClr val="dk1"/>
                          </a:solidFill>
                          <a:latin typeface="Anton"/>
                          <a:ea typeface="Anton"/>
                          <a:cs typeface="Anton"/>
                          <a:sym typeface="Anton"/>
                        </a:rPr>
                        <a:t>Negative</a:t>
                      </a:r>
                      <a:endParaRPr sz="11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87500">
                <a:tc>
                  <a:txBody>
                    <a:bodyPr/>
                    <a:lstStyle/>
                    <a:p>
                      <a:pPr indent="-3175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Arial"/>
                        <a:buChar char="●"/>
                      </a:pPr>
                      <a:r>
                        <a:rPr lang="en" sz="1400" u="none" cap="none" strike="noStrike">
                          <a:solidFill>
                            <a:srgbClr val="FFFFFF"/>
                          </a:solidFill>
                        </a:rPr>
                        <a:t>job creation → AI development creates new roles in data science, cybersecurity fields</a:t>
                      </a:r>
                      <a:endParaRPr sz="14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175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Arial"/>
                        <a:buChar char="●"/>
                      </a:pPr>
                      <a:r>
                        <a:rPr lang="en" sz="1400" u="none" cap="none" strike="noStrike">
                          <a:solidFill>
                            <a:srgbClr val="FFFFFF"/>
                          </a:solidFill>
                        </a:rPr>
                        <a:t>job displacement → replacement of human workers especially for low-skilled and middle-skilled workers </a:t>
                      </a:r>
                      <a:endParaRPr sz="14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24325">
                <a:tc>
                  <a:txBody>
                    <a:bodyPr/>
                    <a:lstStyle/>
                    <a:p>
                      <a:pPr indent="-3175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Arial"/>
                        <a:buChar char="●"/>
                      </a:pPr>
                      <a:r>
                        <a:rPr lang="en" sz="1400" u="none" cap="none" strike="noStrike">
                          <a:solidFill>
                            <a:srgbClr val="FFFFFF"/>
                          </a:solidFill>
                        </a:rPr>
                        <a:t>increased productivity and efficiency → allows workers to focus more on higher-valued tasks</a:t>
                      </a:r>
                      <a:endParaRPr sz="14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175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Arial"/>
                        <a:buChar char="●"/>
                      </a:pPr>
                      <a:r>
                        <a:rPr lang="en" sz="1400" u="none" cap="none" strike="noStrike">
                          <a:solidFill>
                            <a:srgbClr val="FFFFFF"/>
                          </a:solidFill>
                        </a:rPr>
                        <a:t>wage inequality → increased automation reduces demand for low-skilled workers and increases demand for high-skilled workers → widening income gap </a:t>
                      </a:r>
                      <a:endParaRPr sz="14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25400">
                <a:tc>
                  <a:txBody>
                    <a:bodyPr/>
                    <a:lstStyle/>
                    <a:p>
                      <a:pPr indent="-3175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Arial"/>
                        <a:buChar char="●"/>
                      </a:pPr>
                      <a:r>
                        <a:rPr lang="en" sz="1400" u="none" cap="none" strike="noStrike">
                          <a:solidFill>
                            <a:srgbClr val="FFFFFF"/>
                          </a:solidFill>
                        </a:rPr>
                        <a:t>drives research opportunities in AI-based methodologies in carrying out tasks  </a:t>
                      </a:r>
                      <a:endParaRPr sz="14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175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Arial"/>
                        <a:buChar char="●"/>
                      </a:pPr>
                      <a:r>
                        <a:rPr lang="en" sz="1400" u="none" cap="none" strike="noStrike">
                          <a:solidFill>
                            <a:srgbClr val="FFFFFF"/>
                          </a:solidFill>
                        </a:rPr>
                        <a:t>economic disruptions → industries that include routine jobs will face severe unemployment rates when  automation can take over the job</a:t>
                      </a:r>
                      <a:endParaRPr sz="14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0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p1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Examples</a:t>
            </a:r>
            <a:endParaRPr/>
          </a:p>
        </p:txBody>
      </p:sp>
      <p:sp>
        <p:nvSpPr>
          <p:cNvPr id="962" name="Google Shape;962;p11"/>
          <p:cNvSpPr txBox="1"/>
          <p:nvPr>
            <p:ph idx="2" type="subTitle"/>
          </p:nvPr>
        </p:nvSpPr>
        <p:spPr>
          <a:xfrm>
            <a:off x="4324750" y="1127100"/>
            <a:ext cx="4099200" cy="288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AI Disrupting Banking Jobs in Singapore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replacing repetitive roles in customer service, risk management, and marketing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 DBS plans to reduce 4,000 contract and temporary roles over three years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63" name="Google Shape;963;p11"/>
          <p:cNvSpPr txBox="1"/>
          <p:nvPr/>
        </p:nvSpPr>
        <p:spPr>
          <a:xfrm>
            <a:off x="284100" y="1127100"/>
            <a:ext cx="3933000" cy="13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AI is being embraced by Asia due to 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●"/>
            </a:pP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easing administrative burdens for nurses and doctors, allowing more focus on patients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●"/>
            </a:pP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enhancing rather than threatening jobs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64" name="Google Shape;964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24737" y="2755587"/>
            <a:ext cx="4561926" cy="1583387"/>
          </a:xfrm>
          <a:prstGeom prst="rect">
            <a:avLst/>
          </a:prstGeom>
          <a:noFill/>
          <a:ln>
            <a:noFill/>
          </a:ln>
        </p:spPr>
      </p:pic>
      <p:pic>
        <p:nvPicPr>
          <p:cNvPr id="965" name="Google Shape;965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0738" y="2755580"/>
            <a:ext cx="3843284" cy="158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9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Google Shape;970;p12"/>
          <p:cNvSpPr txBox="1"/>
          <p:nvPr>
            <p:ph type="title"/>
          </p:nvPr>
        </p:nvSpPr>
        <p:spPr>
          <a:xfrm>
            <a:off x="713225" y="2109175"/>
            <a:ext cx="41217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Play</a:t>
            </a:r>
            <a:endParaRPr/>
          </a:p>
        </p:txBody>
      </p:sp>
      <p:sp>
        <p:nvSpPr>
          <p:cNvPr id="971" name="Google Shape;971;p12"/>
          <p:cNvSpPr txBox="1"/>
          <p:nvPr>
            <p:ph idx="1" type="subTitle"/>
          </p:nvPr>
        </p:nvSpPr>
        <p:spPr>
          <a:xfrm>
            <a:off x="713225" y="2966593"/>
            <a:ext cx="41217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400"/>
              <a:t>Entertainment</a:t>
            </a:r>
            <a:endParaRPr/>
          </a:p>
        </p:txBody>
      </p:sp>
      <p:sp>
        <p:nvSpPr>
          <p:cNvPr id="972" name="Google Shape;972;p12"/>
          <p:cNvSpPr txBox="1"/>
          <p:nvPr>
            <p:ph idx="2" type="title"/>
          </p:nvPr>
        </p:nvSpPr>
        <p:spPr>
          <a:xfrm>
            <a:off x="713225" y="1155439"/>
            <a:ext cx="11358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03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6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Google Shape;977;p13"/>
          <p:cNvSpPr txBox="1"/>
          <p:nvPr>
            <p:ph type="title"/>
          </p:nvPr>
        </p:nvSpPr>
        <p:spPr>
          <a:xfrm>
            <a:off x="720000" y="15747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Impact on Entertainment</a:t>
            </a:r>
            <a:endParaRPr/>
          </a:p>
        </p:txBody>
      </p:sp>
      <p:sp>
        <p:nvSpPr>
          <p:cNvPr id="978" name="Google Shape;978;p13"/>
          <p:cNvSpPr txBox="1"/>
          <p:nvPr/>
        </p:nvSpPr>
        <p:spPr>
          <a:xfrm>
            <a:off x="720000" y="1140300"/>
            <a:ext cx="3000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t/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979" name="Google Shape;979;p13"/>
          <p:cNvGraphicFramePr/>
          <p:nvPr/>
        </p:nvGraphicFramePr>
        <p:xfrm>
          <a:off x="494900" y="967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{0A2480A4-0CE4-4349-A81A-5929018F5056}</a:tableStyleId>
              </a:tblPr>
              <a:tblGrid>
                <a:gridCol w="3964550"/>
                <a:gridCol w="3964550"/>
              </a:tblGrid>
              <a:tr h="4600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" sz="1900" u="none" cap="none" strike="noStrike">
                          <a:solidFill>
                            <a:schemeClr val="dk1"/>
                          </a:solidFill>
                          <a:latin typeface="Anton"/>
                          <a:ea typeface="Anton"/>
                          <a:cs typeface="Anton"/>
                          <a:sym typeface="Anton"/>
                        </a:rPr>
                        <a:t>Positive</a:t>
                      </a:r>
                      <a:endParaRPr sz="1900" u="none" cap="none" strike="noStrike">
                        <a:solidFill>
                          <a:schemeClr val="dk1"/>
                        </a:solidFill>
                        <a:latin typeface="Anton"/>
                        <a:ea typeface="Anton"/>
                        <a:cs typeface="Anton"/>
                        <a:sym typeface="Anto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" sz="1900" u="none" cap="none" strike="noStrike">
                          <a:solidFill>
                            <a:schemeClr val="dk1"/>
                          </a:solidFill>
                          <a:latin typeface="Anton"/>
                          <a:ea typeface="Anton"/>
                          <a:cs typeface="Anton"/>
                          <a:sym typeface="Anton"/>
                        </a:rPr>
                        <a:t>Negative</a:t>
                      </a:r>
                      <a:endParaRPr sz="11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7875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1" lang="en" sz="13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Convenience &amp; Access</a:t>
                      </a:r>
                      <a:endParaRPr b="1" sz="13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marR="0" rtl="0" algn="l">
                        <a:lnSpc>
                          <a:spcPct val="50000"/>
                        </a:lnSpc>
                        <a:spcBef>
                          <a:spcPts val="14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" sz="13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Anytime, anywhere.</a:t>
                      </a:r>
                      <a:endParaRPr sz="13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1" lang="en" sz="13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Overly Accessible:</a:t>
                      </a:r>
                      <a:endParaRPr b="1" sz="13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" sz="13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Extreme ease of access hacks the dopamine in our brains.</a:t>
                      </a:r>
                      <a:endParaRPr sz="13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" sz="13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Shady content - now easily discoverable, even on accident, through platforms like tiktok or twitter</a:t>
                      </a:r>
                      <a:endParaRPr sz="13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7243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1" lang="en" sz="13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Personalisation</a:t>
                      </a:r>
                      <a:endParaRPr b="1" sz="13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marR="0" rtl="0" algn="l">
                        <a:lnSpc>
                          <a:spcPct val="50000"/>
                        </a:lnSpc>
                        <a:spcBef>
                          <a:spcPts val="14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" sz="13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Algorithms recommend content tailored to your taste.</a:t>
                      </a:r>
                      <a:endParaRPr sz="13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1" lang="en" sz="13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Privacy Concerns</a:t>
                      </a:r>
                      <a:endParaRPr b="1" sz="13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marR="0" rtl="0" algn="l">
                        <a:lnSpc>
                          <a:spcPct val="50000"/>
                        </a:lnSpc>
                        <a:spcBef>
                          <a:spcPts val="14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" sz="13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Platforms collect tons of data to recommend content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7254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1" lang="en" sz="13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Global connection &amp; Creativity</a:t>
                      </a:r>
                      <a:endParaRPr b="1" sz="13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marR="0" rtl="0" algn="l">
                        <a:lnSpc>
                          <a:spcPct val="50000"/>
                        </a:lnSpc>
                        <a:spcBef>
                          <a:spcPts val="14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" sz="13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Access and post content from all over the world.</a:t>
                      </a:r>
                      <a:endParaRPr sz="13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1" lang="en" sz="13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Isolation</a:t>
                      </a:r>
                      <a:endParaRPr b="1" sz="13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marR="0" rtl="0" algn="l">
                        <a:lnSpc>
                          <a:spcPct val="50000"/>
                        </a:lnSpc>
                        <a:spcBef>
                          <a:spcPts val="14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" sz="13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Too much solo screen time -&gt; reducing real-world social </a:t>
                      </a:r>
                      <a:endParaRPr sz="13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marR="0" rtl="0" algn="l">
                        <a:lnSpc>
                          <a:spcPct val="50000"/>
                        </a:lnSpc>
                        <a:spcBef>
                          <a:spcPts val="14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" sz="13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interaction.</a:t>
                      </a:r>
                      <a:endParaRPr sz="13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</a:tbl>
          </a:graphicData>
        </a:graphic>
      </p:graphicFrame>
      <p:pic>
        <p:nvPicPr>
          <p:cNvPr id="980" name="Google Shape;980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48772" y="1515125"/>
            <a:ext cx="881700" cy="74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4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Google Shape;985;p1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Examples</a:t>
            </a:r>
            <a:endParaRPr/>
          </a:p>
        </p:txBody>
      </p:sp>
      <p:pic>
        <p:nvPicPr>
          <p:cNvPr id="986" name="Google Shape;986;p14"/>
          <p:cNvPicPr preferRelativeResize="0"/>
          <p:nvPr/>
        </p:nvPicPr>
        <p:blipFill rotWithShape="1">
          <a:blip r:embed="rId3">
            <a:alphaModFix/>
          </a:blip>
          <a:srcRect b="25963" l="0" r="0" t="0"/>
          <a:stretch/>
        </p:blipFill>
        <p:spPr>
          <a:xfrm>
            <a:off x="618400" y="445025"/>
            <a:ext cx="2635350" cy="126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7" name="Google Shape;987;p14"/>
          <p:cNvPicPr preferRelativeResize="0"/>
          <p:nvPr/>
        </p:nvPicPr>
        <p:blipFill rotWithShape="1">
          <a:blip r:embed="rId4">
            <a:alphaModFix/>
          </a:blip>
          <a:srcRect b="2412" l="2266" r="0" t="30759"/>
          <a:stretch/>
        </p:blipFill>
        <p:spPr>
          <a:xfrm>
            <a:off x="3596650" y="1510100"/>
            <a:ext cx="5886901" cy="265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8" name="Google Shape;988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65100" y="2909325"/>
            <a:ext cx="3431551" cy="1830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2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3" name="Google Shape;993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775" y="1862538"/>
            <a:ext cx="4174974" cy="2181925"/>
          </a:xfrm>
          <a:prstGeom prst="rect">
            <a:avLst/>
          </a:prstGeom>
          <a:noFill/>
          <a:ln>
            <a:noFill/>
          </a:ln>
        </p:spPr>
      </p:pic>
      <p:sp>
        <p:nvSpPr>
          <p:cNvPr id="994" name="Google Shape;994;p15"/>
          <p:cNvSpPr txBox="1"/>
          <p:nvPr/>
        </p:nvSpPr>
        <p:spPr>
          <a:xfrm>
            <a:off x="216275" y="805925"/>
            <a:ext cx="47817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0" i="0" lang="en" sz="2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average person spends over 11 hours a day looking at screens.</a:t>
            </a:r>
            <a:endParaRPr b="0" i="0" sz="2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95" name="Google Shape;995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97600" y="1017700"/>
            <a:ext cx="4610100" cy="1971675"/>
          </a:xfrm>
          <a:prstGeom prst="rect">
            <a:avLst/>
          </a:prstGeom>
          <a:noFill/>
          <a:ln>
            <a:noFill/>
          </a:ln>
        </p:spPr>
      </p:pic>
      <p:sp>
        <p:nvSpPr>
          <p:cNvPr id="996" name="Google Shape;996;p15"/>
          <p:cNvSpPr txBox="1"/>
          <p:nvPr/>
        </p:nvSpPr>
        <p:spPr>
          <a:xfrm>
            <a:off x="292475" y="224950"/>
            <a:ext cx="47817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Overly accessible:</a:t>
            </a:r>
            <a:endParaRPr b="1" i="0" sz="2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7" name="Google Shape;997;p15"/>
          <p:cNvSpPr txBox="1"/>
          <p:nvPr/>
        </p:nvSpPr>
        <p:spPr>
          <a:xfrm>
            <a:off x="4511800" y="3158350"/>
            <a:ext cx="47817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0" i="0" lang="en" sz="2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videos on YouTube Kids!! that appear like versions of popular cartoons but contain disturbing and inappropriate content not suitable for children.</a:t>
            </a:r>
            <a:endParaRPr b="0" i="0" sz="2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2" name="Google Shape;1002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90687" y="1816712"/>
            <a:ext cx="3586675" cy="268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003" name="Google Shape;1003;p16"/>
          <p:cNvSpPr txBox="1"/>
          <p:nvPr/>
        </p:nvSpPr>
        <p:spPr>
          <a:xfrm>
            <a:off x="809000" y="424175"/>
            <a:ext cx="47817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More recently…</a:t>
            </a:r>
            <a:endParaRPr b="1" i="0" sz="2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04" name="Google Shape;1004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7296" y="1086675"/>
            <a:ext cx="3191300" cy="3417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5" name="Google Shape;1005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061001" y="612650"/>
            <a:ext cx="2940349" cy="4365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9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0" name="Google Shape;1010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90687" y="1816712"/>
            <a:ext cx="3586675" cy="268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011" name="Google Shape;1011;p17"/>
          <p:cNvSpPr txBox="1"/>
          <p:nvPr/>
        </p:nvSpPr>
        <p:spPr>
          <a:xfrm>
            <a:off x="809000" y="424175"/>
            <a:ext cx="47817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More recently…</a:t>
            </a:r>
            <a:endParaRPr b="1" i="0" sz="2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12" name="Google Shape;1012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7296" y="1086675"/>
            <a:ext cx="3191300" cy="3417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3" name="Google Shape;1013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061001" y="612650"/>
            <a:ext cx="2940349" cy="4365950"/>
          </a:xfrm>
          <a:prstGeom prst="rect">
            <a:avLst/>
          </a:prstGeom>
          <a:noFill/>
          <a:ln>
            <a:noFill/>
          </a:ln>
        </p:spPr>
      </p:pic>
      <p:sp>
        <p:nvSpPr>
          <p:cNvPr id="1014" name="Google Shape;1014;p17"/>
          <p:cNvSpPr txBox="1"/>
          <p:nvPr/>
        </p:nvSpPr>
        <p:spPr>
          <a:xfrm>
            <a:off x="6034550" y="424175"/>
            <a:ext cx="31428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Who owns AI-generated content? Is it the human prompting the AI, the AI itself, or the company developing the model?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 this creative inspiration or theft?</a:t>
            </a:r>
            <a:br>
              <a:rPr b="0" i="0" lang="en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9" name="Google Shape;1019;p18"/>
          <p:cNvPicPr preferRelativeResize="0"/>
          <p:nvPr/>
        </p:nvPicPr>
        <p:blipFill rotWithShape="1">
          <a:blip r:embed="rId3">
            <a:alphaModFix/>
          </a:blip>
          <a:srcRect b="-3307" l="0" r="0" t="24187"/>
          <a:stretch/>
        </p:blipFill>
        <p:spPr>
          <a:xfrm>
            <a:off x="202575" y="1247350"/>
            <a:ext cx="3142775" cy="2892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0" name="Google Shape;1020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30175" y="235075"/>
            <a:ext cx="2939199" cy="478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1" name="Google Shape;1021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497750" y="1217275"/>
            <a:ext cx="2280024" cy="2952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5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Google Shape;1026;p19"/>
          <p:cNvPicPr preferRelativeResize="0"/>
          <p:nvPr/>
        </p:nvPicPr>
        <p:blipFill rotWithShape="1">
          <a:blip r:embed="rId3">
            <a:alphaModFix/>
          </a:blip>
          <a:srcRect b="-3307" l="0" r="0" t="24187"/>
          <a:stretch/>
        </p:blipFill>
        <p:spPr>
          <a:xfrm>
            <a:off x="202575" y="1247350"/>
            <a:ext cx="3142775" cy="2892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7" name="Google Shape;1027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30175" y="235075"/>
            <a:ext cx="2939199" cy="478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8" name="Google Shape;1028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497750" y="1217275"/>
            <a:ext cx="2280024" cy="295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9" name="Google Shape;1029;p1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9525" y="725013"/>
            <a:ext cx="6419850" cy="174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4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Social and Economic Issues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/>
          </a:p>
        </p:txBody>
      </p:sp>
      <p:sp>
        <p:nvSpPr>
          <p:cNvPr id="886" name="Google Shape;886;p2"/>
          <p:cNvSpPr txBox="1"/>
          <p:nvPr>
            <p:ph idx="3" type="subTitle"/>
          </p:nvPr>
        </p:nvSpPr>
        <p:spPr>
          <a:xfrm>
            <a:off x="1761313" y="3973584"/>
            <a:ext cx="2523900" cy="6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Entertainment</a:t>
            </a:r>
            <a:endParaRPr sz="1600">
              <a:solidFill>
                <a:srgbClr val="666666"/>
              </a:solidFill>
            </a:endParaRPr>
          </a:p>
        </p:txBody>
      </p:sp>
      <p:sp>
        <p:nvSpPr>
          <p:cNvPr id="887" name="Google Shape;887;p2"/>
          <p:cNvSpPr txBox="1"/>
          <p:nvPr>
            <p:ph idx="1" type="subTitle"/>
          </p:nvPr>
        </p:nvSpPr>
        <p:spPr>
          <a:xfrm>
            <a:off x="1761313" y="2277409"/>
            <a:ext cx="2523900" cy="6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Communication, Transportation, Healthcare</a:t>
            </a:r>
            <a:endParaRPr/>
          </a:p>
        </p:txBody>
      </p:sp>
      <p:sp>
        <p:nvSpPr>
          <p:cNvPr id="888" name="Google Shape;888;p2"/>
          <p:cNvSpPr txBox="1"/>
          <p:nvPr>
            <p:ph idx="2" type="subTitle"/>
          </p:nvPr>
        </p:nvSpPr>
        <p:spPr>
          <a:xfrm>
            <a:off x="4858838" y="2277409"/>
            <a:ext cx="2523900" cy="6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Employment, Education</a:t>
            </a:r>
            <a:endParaRPr/>
          </a:p>
        </p:txBody>
      </p:sp>
      <p:sp>
        <p:nvSpPr>
          <p:cNvPr id="889" name="Google Shape;889;p2"/>
          <p:cNvSpPr txBox="1"/>
          <p:nvPr>
            <p:ph idx="5" type="title"/>
          </p:nvPr>
        </p:nvSpPr>
        <p:spPr>
          <a:xfrm>
            <a:off x="2639386" y="1295400"/>
            <a:ext cx="767100" cy="55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890" name="Google Shape;890;p2"/>
          <p:cNvSpPr txBox="1"/>
          <p:nvPr>
            <p:ph idx="7" type="title"/>
          </p:nvPr>
        </p:nvSpPr>
        <p:spPr>
          <a:xfrm>
            <a:off x="5736911" y="1295400"/>
            <a:ext cx="767100" cy="55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891" name="Google Shape;891;p2"/>
          <p:cNvSpPr txBox="1"/>
          <p:nvPr>
            <p:ph idx="8" type="title"/>
          </p:nvPr>
        </p:nvSpPr>
        <p:spPr>
          <a:xfrm>
            <a:off x="5736911" y="3016825"/>
            <a:ext cx="767100" cy="55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892" name="Google Shape;892;p2"/>
          <p:cNvSpPr txBox="1"/>
          <p:nvPr>
            <p:ph idx="6" type="title"/>
          </p:nvPr>
        </p:nvSpPr>
        <p:spPr>
          <a:xfrm>
            <a:off x="2639386" y="3016825"/>
            <a:ext cx="767100" cy="55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893" name="Google Shape;893;p2"/>
          <p:cNvSpPr txBox="1"/>
          <p:nvPr>
            <p:ph idx="9" type="subTitle"/>
          </p:nvPr>
        </p:nvSpPr>
        <p:spPr>
          <a:xfrm>
            <a:off x="1761325" y="1851000"/>
            <a:ext cx="2523900" cy="51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Life</a:t>
            </a:r>
            <a:endParaRPr/>
          </a:p>
        </p:txBody>
      </p:sp>
      <p:sp>
        <p:nvSpPr>
          <p:cNvPr id="894" name="Google Shape;894;p2"/>
          <p:cNvSpPr txBox="1"/>
          <p:nvPr>
            <p:ph idx="13" type="subTitle"/>
          </p:nvPr>
        </p:nvSpPr>
        <p:spPr>
          <a:xfrm>
            <a:off x="4858851" y="1851000"/>
            <a:ext cx="2523900" cy="51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Work/Study</a:t>
            </a:r>
            <a:endParaRPr/>
          </a:p>
        </p:txBody>
      </p:sp>
      <p:sp>
        <p:nvSpPr>
          <p:cNvPr id="895" name="Google Shape;895;p2"/>
          <p:cNvSpPr txBox="1"/>
          <p:nvPr>
            <p:ph idx="14" type="subTitle"/>
          </p:nvPr>
        </p:nvSpPr>
        <p:spPr>
          <a:xfrm>
            <a:off x="1761325" y="3547175"/>
            <a:ext cx="2523900" cy="51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Play</a:t>
            </a:r>
            <a:endParaRPr/>
          </a:p>
        </p:txBody>
      </p:sp>
      <p:sp>
        <p:nvSpPr>
          <p:cNvPr id="896" name="Google Shape;896;p2"/>
          <p:cNvSpPr txBox="1"/>
          <p:nvPr>
            <p:ph idx="15" type="subTitle"/>
          </p:nvPr>
        </p:nvSpPr>
        <p:spPr>
          <a:xfrm>
            <a:off x="4858851" y="3547175"/>
            <a:ext cx="2523900" cy="51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Business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3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Google Shape;1034;p20"/>
          <p:cNvPicPr preferRelativeResize="0"/>
          <p:nvPr/>
        </p:nvPicPr>
        <p:blipFill rotWithShape="1">
          <a:blip r:embed="rId3">
            <a:alphaModFix/>
          </a:blip>
          <a:srcRect b="-3307" l="0" r="0" t="24187"/>
          <a:stretch/>
        </p:blipFill>
        <p:spPr>
          <a:xfrm>
            <a:off x="202575" y="1247350"/>
            <a:ext cx="3142775" cy="2892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5" name="Google Shape;1035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30175" y="235075"/>
            <a:ext cx="2939199" cy="478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6" name="Google Shape;1036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497750" y="1217275"/>
            <a:ext cx="2280024" cy="295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7" name="Google Shape;1037;p2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9525" y="725013"/>
            <a:ext cx="6419850" cy="174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8" name="Google Shape;1038;p2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862613" y="2908550"/>
            <a:ext cx="7077075" cy="160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2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Google Shape;1043;p21"/>
          <p:cNvSpPr txBox="1"/>
          <p:nvPr>
            <p:ph type="title"/>
          </p:nvPr>
        </p:nvSpPr>
        <p:spPr>
          <a:xfrm>
            <a:off x="720000" y="15747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Impact on Entertainment: AI content</a:t>
            </a:r>
            <a:endParaRPr/>
          </a:p>
        </p:txBody>
      </p:sp>
      <p:sp>
        <p:nvSpPr>
          <p:cNvPr id="1044" name="Google Shape;1044;p21"/>
          <p:cNvSpPr txBox="1"/>
          <p:nvPr/>
        </p:nvSpPr>
        <p:spPr>
          <a:xfrm>
            <a:off x="720000" y="1140300"/>
            <a:ext cx="3000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t/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045" name="Google Shape;1045;p21"/>
          <p:cNvGraphicFramePr/>
          <p:nvPr/>
        </p:nvGraphicFramePr>
        <p:xfrm>
          <a:off x="494900" y="967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{0A2480A4-0CE4-4349-A81A-5929018F5056}</a:tableStyleId>
              </a:tblPr>
              <a:tblGrid>
                <a:gridCol w="3964550"/>
                <a:gridCol w="3964550"/>
              </a:tblGrid>
              <a:tr h="4600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" sz="1900" u="none" cap="none" strike="noStrike">
                          <a:solidFill>
                            <a:schemeClr val="dk1"/>
                          </a:solidFill>
                          <a:latin typeface="Anton"/>
                          <a:ea typeface="Anton"/>
                          <a:cs typeface="Anton"/>
                          <a:sym typeface="Anton"/>
                        </a:rPr>
                        <a:t>Positive</a:t>
                      </a:r>
                      <a:endParaRPr sz="1900" u="none" cap="none" strike="noStrike">
                        <a:solidFill>
                          <a:schemeClr val="dk1"/>
                        </a:solidFill>
                        <a:latin typeface="Anton"/>
                        <a:ea typeface="Anton"/>
                        <a:cs typeface="Anton"/>
                        <a:sym typeface="Anto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" sz="1900" u="none" cap="none" strike="noStrike">
                          <a:solidFill>
                            <a:schemeClr val="dk1"/>
                          </a:solidFill>
                          <a:latin typeface="Anton"/>
                          <a:ea typeface="Anton"/>
                          <a:cs typeface="Anton"/>
                          <a:sym typeface="Anton"/>
                        </a:rPr>
                        <a:t>Negative</a:t>
                      </a:r>
                      <a:endParaRPr sz="11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7875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1" lang="en" sz="13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Makes creative work more accessible to non-experts</a:t>
                      </a:r>
                      <a:endParaRPr b="1" sz="13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" sz="13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 prior skill or training required, democratizes creative tools </a:t>
                      </a:r>
                      <a:endParaRPr sz="14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1" lang="en" sz="13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Risk of losing human artistic touch</a:t>
                      </a:r>
                      <a:endParaRPr b="1" sz="13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" sz="13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 Devalues human creativity, oversaturation of content</a:t>
                      </a:r>
                      <a:endParaRPr sz="13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" sz="13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 reinforces trends that favour simplicity over depth</a:t>
                      </a:r>
                      <a:endParaRPr sz="13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7243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1" lang="en" sz="13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Enhances productivity for creators</a:t>
                      </a:r>
                      <a:endParaRPr b="1" sz="13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marR="0" rtl="0" algn="l">
                        <a:lnSpc>
                          <a:spcPct val="50000"/>
                        </a:lnSpc>
                        <a:spcBef>
                          <a:spcPts val="14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" sz="13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Low cost, fast content generation</a:t>
                      </a:r>
                      <a:endParaRPr sz="13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1" lang="en" sz="13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Undermines professional artists</a:t>
                      </a:r>
                      <a:endParaRPr b="1" sz="13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marR="0" rtl="0" algn="l">
                        <a:lnSpc>
                          <a:spcPct val="50000"/>
                        </a:lnSpc>
                        <a:spcBef>
                          <a:spcPts val="14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" sz="13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 Copyright issues if AI pulls from existing work, </a:t>
                      </a:r>
                      <a:endParaRPr sz="13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marR="0" rtl="0" algn="l">
                        <a:lnSpc>
                          <a:spcPct val="50000"/>
                        </a:lnSpc>
                        <a:spcBef>
                          <a:spcPts val="14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" sz="13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 Job displacement in creative fields</a:t>
                      </a:r>
                      <a:endParaRPr sz="13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marR="0" rtl="0" algn="l">
                        <a:lnSpc>
                          <a:spcPct val="50000"/>
                        </a:lnSpc>
                        <a:spcBef>
                          <a:spcPts val="14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" sz="13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 Ownership debates (who owns AI-generated work?) </a:t>
                      </a:r>
                      <a:endParaRPr sz="13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7254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1" lang="en" sz="13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Global connection &amp; Creativity</a:t>
                      </a:r>
                      <a:endParaRPr b="1" sz="13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marR="0" rtl="0" algn="l">
                        <a:lnSpc>
                          <a:spcPct val="50000"/>
                        </a:lnSpc>
                        <a:spcBef>
                          <a:spcPts val="14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" sz="13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Access and post content from all over the world.</a:t>
                      </a:r>
                      <a:endParaRPr sz="13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1" lang="en" sz="13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Ethical Concerns</a:t>
                      </a:r>
                      <a:endParaRPr b="1" sz="13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marR="0" rtl="0" algn="l">
                        <a:lnSpc>
                          <a:spcPct val="50000"/>
                        </a:lnSpc>
                        <a:spcBef>
                          <a:spcPts val="14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" sz="13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 Misleading audiences with hyper realistic AI visuals.</a:t>
                      </a:r>
                      <a:endParaRPr sz="13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marR="0" rtl="0" algn="l">
                        <a:lnSpc>
                          <a:spcPct val="50000"/>
                        </a:lnSpc>
                        <a:spcBef>
                          <a:spcPts val="14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" sz="13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 Using AI to replicate actors or artists without consent.</a:t>
                      </a:r>
                      <a:endParaRPr sz="13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9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Google Shape;1050;p22"/>
          <p:cNvSpPr txBox="1"/>
          <p:nvPr>
            <p:ph type="title"/>
          </p:nvPr>
        </p:nvSpPr>
        <p:spPr>
          <a:xfrm>
            <a:off x="713225" y="2109175"/>
            <a:ext cx="41217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Business</a:t>
            </a:r>
            <a:endParaRPr/>
          </a:p>
        </p:txBody>
      </p:sp>
      <p:sp>
        <p:nvSpPr>
          <p:cNvPr id="1051" name="Google Shape;1051;p22"/>
          <p:cNvSpPr txBox="1"/>
          <p:nvPr>
            <p:ph idx="2" type="title"/>
          </p:nvPr>
        </p:nvSpPr>
        <p:spPr>
          <a:xfrm>
            <a:off x="789425" y="1155439"/>
            <a:ext cx="11358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04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5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6" name="Google Shape;1056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25700" y="3043122"/>
            <a:ext cx="2243750" cy="2026875"/>
          </a:xfrm>
          <a:prstGeom prst="rect">
            <a:avLst/>
          </a:prstGeom>
          <a:noFill/>
          <a:ln>
            <a:noFill/>
          </a:ln>
        </p:spPr>
      </p:pic>
      <p:sp>
        <p:nvSpPr>
          <p:cNvPr id="1057" name="Google Shape;1057;p23"/>
          <p:cNvSpPr txBox="1"/>
          <p:nvPr>
            <p:ph type="title"/>
          </p:nvPr>
        </p:nvSpPr>
        <p:spPr>
          <a:xfrm>
            <a:off x="720000" y="15747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Impacts on Conducting Business</a:t>
            </a:r>
            <a:endParaRPr/>
          </a:p>
        </p:txBody>
      </p:sp>
      <p:sp>
        <p:nvSpPr>
          <p:cNvPr id="1058" name="Google Shape;1058;p23"/>
          <p:cNvSpPr txBox="1"/>
          <p:nvPr/>
        </p:nvSpPr>
        <p:spPr>
          <a:xfrm>
            <a:off x="720000" y="1140300"/>
            <a:ext cx="3000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t/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059" name="Google Shape;1059;p23"/>
          <p:cNvGraphicFramePr/>
          <p:nvPr/>
        </p:nvGraphicFramePr>
        <p:xfrm>
          <a:off x="494900" y="967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{0A2480A4-0CE4-4349-A81A-5929018F5056}</a:tableStyleId>
              </a:tblPr>
              <a:tblGrid>
                <a:gridCol w="3964550"/>
                <a:gridCol w="3964550"/>
              </a:tblGrid>
              <a:tr h="4600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" sz="1900" u="none" cap="none" strike="noStrike">
                          <a:solidFill>
                            <a:schemeClr val="dk1"/>
                          </a:solidFill>
                          <a:latin typeface="Anton"/>
                          <a:ea typeface="Anton"/>
                          <a:cs typeface="Anton"/>
                          <a:sym typeface="Anton"/>
                        </a:rPr>
                        <a:t>Positive</a:t>
                      </a:r>
                      <a:endParaRPr sz="1900" u="none" cap="none" strike="noStrike">
                        <a:solidFill>
                          <a:schemeClr val="dk1"/>
                        </a:solidFill>
                        <a:latin typeface="Anton"/>
                        <a:ea typeface="Anton"/>
                        <a:cs typeface="Anton"/>
                        <a:sym typeface="Anto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" sz="1900" u="none" cap="none" strike="noStrike">
                          <a:solidFill>
                            <a:schemeClr val="dk1"/>
                          </a:solidFill>
                          <a:latin typeface="Anton"/>
                          <a:ea typeface="Anton"/>
                          <a:cs typeface="Anton"/>
                          <a:sym typeface="Anton"/>
                        </a:rPr>
                        <a:t>Negative</a:t>
                      </a:r>
                      <a:endParaRPr sz="11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460050">
                <a:tc>
                  <a:txBody>
                    <a:bodyPr/>
                    <a:lstStyle/>
                    <a:p>
                      <a:pPr indent="-3175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tamaran"/>
                        <a:buChar char="●"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Drastic increase in efficiency/productivity</a:t>
                      </a:r>
                      <a:endParaRPr sz="1400" u="none" cap="none" strike="noStrike">
                        <a:solidFill>
                          <a:schemeClr val="dk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175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tamaran"/>
                        <a:buChar char="●"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Misplaced trust in the online realm by the inexperienced</a:t>
                      </a:r>
                      <a:endParaRPr sz="1400" u="none" cap="none" strike="noStrike">
                        <a:solidFill>
                          <a:schemeClr val="dk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787500">
                <a:tc>
                  <a:txBody>
                    <a:bodyPr/>
                    <a:lstStyle/>
                    <a:p>
                      <a:pPr indent="-3175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tamaran"/>
                        <a:buChar char="●"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Barrier of entry lowered to the average person</a:t>
                      </a:r>
                      <a:endParaRPr sz="1400" u="none" cap="none" strike="noStrike">
                        <a:solidFill>
                          <a:schemeClr val="dk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175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tamaran"/>
                        <a:buChar char="●"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Prevalence of technology in the industry places many relatively menial jobs at risk</a:t>
                      </a:r>
                      <a:endParaRPr sz="1400" u="none" cap="none" strike="noStrike">
                        <a:solidFill>
                          <a:schemeClr val="dk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724325">
                <a:tc>
                  <a:txBody>
                    <a:bodyPr/>
                    <a:lstStyle/>
                    <a:p>
                      <a:pPr indent="-3175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tamaran"/>
                        <a:buChar char="●"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Predictive models to aid with decision-making</a:t>
                      </a:r>
                      <a:endParaRPr sz="1400" u="none" cap="none" strike="noStrike">
                        <a:solidFill>
                          <a:schemeClr val="dk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175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tamaran"/>
                        <a:buChar char="●"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Overdependence</a:t>
                      </a:r>
                      <a:endParaRPr sz="1400" u="none" cap="none" strike="noStrike">
                        <a:solidFill>
                          <a:schemeClr val="dk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725400">
                <a:tc>
                  <a:txBody>
                    <a:bodyPr/>
                    <a:lstStyle/>
                    <a:p>
                      <a:pPr indent="-3175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tamaran"/>
                        <a:buChar char="●"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No longer restricts collaboration to geographical zones</a:t>
                      </a:r>
                      <a:endParaRPr sz="1400" u="none" cap="none" strike="noStrike">
                        <a:solidFill>
                          <a:schemeClr val="dk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chemeClr val="dk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4" name="Google Shape;1064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4925" y="120300"/>
            <a:ext cx="5211525" cy="4907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8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9" name="Google Shape;1069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52400"/>
            <a:ext cx="5124325" cy="228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0" name="Google Shape;1070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2400" y="2592450"/>
            <a:ext cx="2143125" cy="214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1" name="Google Shape;1071;p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447925" y="2592450"/>
            <a:ext cx="4716446" cy="239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5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6" name="Google Shape;1076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91325" y="293200"/>
            <a:ext cx="6327426" cy="4478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1" name="Google Shape;1081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52400"/>
            <a:ext cx="8497088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5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" name="Google Shape;1086;p2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Software Engineer’s thoughts</a:t>
            </a:r>
            <a:endParaRPr/>
          </a:p>
        </p:txBody>
      </p:sp>
      <p:sp>
        <p:nvSpPr>
          <p:cNvPr id="1087" name="Google Shape;1087;p28"/>
          <p:cNvSpPr txBox="1"/>
          <p:nvPr>
            <p:ph idx="1" type="body"/>
          </p:nvPr>
        </p:nvSpPr>
        <p:spPr>
          <a:xfrm>
            <a:off x="720000" y="1215752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9052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50"/>
              <a:buChar char="-"/>
            </a:pPr>
            <a:r>
              <a:rPr lang="en" sz="2550"/>
              <a:t>wow! this chatgpt thing is pretty cool</a:t>
            </a:r>
            <a:endParaRPr sz="2550"/>
          </a:p>
          <a:p>
            <a:pPr indent="-39052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50"/>
              <a:buChar char="-"/>
            </a:pPr>
            <a:r>
              <a:rPr lang="en" sz="2550"/>
              <a:t>wait it got it wrong</a:t>
            </a:r>
            <a:endParaRPr sz="2550"/>
          </a:p>
          <a:p>
            <a:pPr indent="-39052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50"/>
              <a:buChar char="-"/>
            </a:pPr>
            <a:r>
              <a:rPr lang="en" sz="2550"/>
              <a:t>wait it got it wrong again</a:t>
            </a:r>
            <a:endParaRPr sz="2550"/>
          </a:p>
          <a:p>
            <a:pPr indent="-39052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50"/>
              <a:buChar char="-"/>
            </a:pPr>
            <a:r>
              <a:rPr lang="en" sz="2550"/>
              <a:t>ok this actually kinda meh</a:t>
            </a:r>
            <a:endParaRPr sz="2550"/>
          </a:p>
          <a:p>
            <a:pPr indent="-39052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50"/>
              <a:buChar char="-"/>
            </a:pPr>
            <a:r>
              <a:rPr lang="en" sz="2550"/>
              <a:t>its fast though</a:t>
            </a:r>
            <a:endParaRPr sz="2550"/>
          </a:p>
          <a:p>
            <a:pPr indent="-39052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50"/>
              <a:buChar char="-"/>
            </a:pPr>
            <a:r>
              <a:rPr lang="en" sz="2550"/>
              <a:t>I can finally explain C++ to my 86 year old grandfather </a:t>
            </a:r>
            <a:endParaRPr sz="2550"/>
          </a:p>
          <a:p>
            <a:pPr indent="-39052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50"/>
              <a:buChar char="-"/>
            </a:pPr>
            <a:r>
              <a:rPr lang="en" sz="2550"/>
              <a:t>in a way he understands</a:t>
            </a:r>
            <a:endParaRPr sz="2550"/>
          </a:p>
          <a:p>
            <a:pPr indent="0" lvl="0" marL="45720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</a:pPr>
            <a:r>
              <a:t/>
            </a:r>
            <a:endParaRPr sz="1750"/>
          </a:p>
        </p:txBody>
      </p:sp>
      <p:pic>
        <p:nvPicPr>
          <p:cNvPr id="1088" name="Google Shape;1088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71625" y="1215750"/>
            <a:ext cx="1943100" cy="182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" name="Google Shape;1093;p2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Student’s thoughts</a:t>
            </a:r>
            <a:endParaRPr/>
          </a:p>
        </p:txBody>
      </p:sp>
      <p:sp>
        <p:nvSpPr>
          <p:cNvPr id="1094" name="Google Shape;1094;p29"/>
          <p:cNvSpPr txBox="1"/>
          <p:nvPr>
            <p:ph idx="1" type="body"/>
          </p:nvPr>
        </p:nvSpPr>
        <p:spPr>
          <a:xfrm>
            <a:off x="720000" y="1215752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9052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50"/>
              <a:buChar char="-"/>
            </a:pPr>
            <a:r>
              <a:rPr lang="en" sz="2550"/>
              <a:t>wow it just did my whole essay for me</a:t>
            </a:r>
            <a:endParaRPr sz="2550"/>
          </a:p>
          <a:p>
            <a:pPr indent="-39052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50"/>
              <a:buChar char="-"/>
            </a:pPr>
            <a:r>
              <a:rPr lang="en" sz="2550"/>
              <a:t>hehe im cheating</a:t>
            </a:r>
            <a:endParaRPr sz="2550"/>
          </a:p>
          <a:p>
            <a:pPr indent="-39052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50"/>
              <a:buChar char="-"/>
            </a:pPr>
            <a:r>
              <a:rPr lang="en" sz="2550"/>
              <a:t>sticking out my gyatt rn</a:t>
            </a:r>
            <a:endParaRPr sz="2550"/>
          </a:p>
          <a:p>
            <a:pPr indent="-39052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50"/>
              <a:buChar char="-"/>
            </a:pPr>
            <a:r>
              <a:rPr lang="en" sz="2550"/>
              <a:t>:o didnt even know this word existed</a:t>
            </a:r>
            <a:endParaRPr sz="2550"/>
          </a:p>
          <a:p>
            <a:pPr indent="-39052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50"/>
              <a:buChar char="-"/>
            </a:pPr>
            <a:r>
              <a:rPr lang="en" sz="2550"/>
              <a:t>ctrl C + ctrl V</a:t>
            </a:r>
            <a:endParaRPr sz="2550"/>
          </a:p>
          <a:p>
            <a:pPr indent="-39052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50"/>
              <a:buChar char="-"/>
            </a:pPr>
            <a:r>
              <a:rPr lang="en" sz="2550"/>
              <a:t>why can’t I use this in exams?</a:t>
            </a:r>
            <a:endParaRPr sz="2550"/>
          </a:p>
          <a:p>
            <a:pPr indent="-39052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50"/>
              <a:buChar char="-"/>
            </a:pPr>
            <a:r>
              <a:rPr lang="en" sz="2550"/>
              <a:t>:(</a:t>
            </a:r>
            <a:endParaRPr sz="2550"/>
          </a:p>
          <a:p>
            <a:pPr indent="-39052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50"/>
              <a:buChar char="-"/>
            </a:pPr>
            <a:r>
              <a:rPr lang="en" sz="2550"/>
              <a:t>omg I got a gf on c.ai</a:t>
            </a:r>
            <a:endParaRPr sz="2550"/>
          </a:p>
          <a:p>
            <a:pPr indent="0" lvl="0" marL="45720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</a:pPr>
            <a:r>
              <a:t/>
            </a:r>
            <a:endParaRPr sz="1750"/>
          </a:p>
        </p:txBody>
      </p:sp>
      <p:pic>
        <p:nvPicPr>
          <p:cNvPr id="1095" name="Google Shape;1095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6000" y="445025"/>
            <a:ext cx="1943100" cy="182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0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p3"/>
          <p:cNvSpPr txBox="1"/>
          <p:nvPr>
            <p:ph type="title"/>
          </p:nvPr>
        </p:nvSpPr>
        <p:spPr>
          <a:xfrm>
            <a:off x="713225" y="2109175"/>
            <a:ext cx="41217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Life</a:t>
            </a:r>
            <a:endParaRPr/>
          </a:p>
        </p:txBody>
      </p:sp>
      <p:sp>
        <p:nvSpPr>
          <p:cNvPr id="902" name="Google Shape;902;p3"/>
          <p:cNvSpPr txBox="1"/>
          <p:nvPr>
            <p:ph idx="1" type="subTitle"/>
          </p:nvPr>
        </p:nvSpPr>
        <p:spPr>
          <a:xfrm>
            <a:off x="713225" y="2966593"/>
            <a:ext cx="41217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400"/>
              <a:t>Communication, Transportation, Healthcare</a:t>
            </a:r>
            <a:endParaRPr/>
          </a:p>
        </p:txBody>
      </p:sp>
      <p:sp>
        <p:nvSpPr>
          <p:cNvPr id="903" name="Google Shape;903;p3"/>
          <p:cNvSpPr txBox="1"/>
          <p:nvPr>
            <p:ph idx="2" type="title"/>
          </p:nvPr>
        </p:nvSpPr>
        <p:spPr>
          <a:xfrm>
            <a:off x="713225" y="1155439"/>
            <a:ext cx="11358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01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9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Google Shape;1100;p3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Teacher’s thoughts</a:t>
            </a:r>
            <a:endParaRPr/>
          </a:p>
        </p:txBody>
      </p:sp>
      <p:sp>
        <p:nvSpPr>
          <p:cNvPr id="1101" name="Google Shape;1101;p30"/>
          <p:cNvSpPr txBox="1"/>
          <p:nvPr>
            <p:ph idx="1" type="body"/>
          </p:nvPr>
        </p:nvSpPr>
        <p:spPr>
          <a:xfrm>
            <a:off x="720000" y="1113175"/>
            <a:ext cx="7704000" cy="35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9052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50"/>
              <a:buChar char="-"/>
            </a:pPr>
            <a:r>
              <a:rPr lang="en" sz="2550"/>
              <a:t>more AI slop again </a:t>
            </a:r>
            <a:endParaRPr sz="2550"/>
          </a:p>
          <a:p>
            <a:pPr indent="-39052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50"/>
              <a:buChar char="-"/>
            </a:pPr>
            <a:r>
              <a:rPr lang="en" sz="2550"/>
              <a:t>wdym it teaches better??</a:t>
            </a:r>
            <a:endParaRPr sz="2550"/>
          </a:p>
          <a:p>
            <a:pPr indent="-39052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50"/>
              <a:buChar char="-"/>
            </a:pPr>
            <a:r>
              <a:rPr lang="en" sz="2550"/>
              <a:t>*discovers turnitin.com</a:t>
            </a:r>
            <a:endParaRPr sz="2550"/>
          </a:p>
          <a:p>
            <a:pPr indent="-39052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50"/>
              <a:buChar char="-"/>
            </a:pPr>
            <a:r>
              <a:rPr lang="en" sz="2550"/>
              <a:t>surely this is 100% foolproof</a:t>
            </a:r>
            <a:endParaRPr sz="2550"/>
          </a:p>
          <a:p>
            <a:pPr indent="-39052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50"/>
              <a:buChar char="-"/>
            </a:pPr>
            <a:r>
              <a:rPr lang="en" sz="2550"/>
              <a:t>trollface</a:t>
            </a:r>
            <a:endParaRPr sz="2550"/>
          </a:p>
          <a:p>
            <a:pPr indent="-39052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50"/>
              <a:buChar char="-"/>
            </a:pPr>
            <a:r>
              <a:rPr lang="en" sz="2550"/>
              <a:t>I really need some inspiration for tmr’s lesson…</a:t>
            </a:r>
            <a:endParaRPr sz="2550"/>
          </a:p>
          <a:p>
            <a:pPr indent="-39052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50"/>
              <a:buChar char="-"/>
            </a:pPr>
            <a:r>
              <a:rPr lang="en" sz="2550"/>
              <a:t>looks at chatgpt tab</a:t>
            </a:r>
            <a:endParaRPr sz="2550"/>
          </a:p>
          <a:p>
            <a:pPr indent="-39052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50"/>
              <a:buChar char="-"/>
            </a:pPr>
            <a:r>
              <a:rPr lang="en" sz="2550"/>
              <a:t>you either die the hero…</a:t>
            </a:r>
            <a:endParaRPr sz="2550"/>
          </a:p>
          <a:p>
            <a:pPr indent="0" lvl="0" marL="45720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</a:pPr>
            <a:r>
              <a:t/>
            </a:r>
            <a:endParaRPr sz="2550"/>
          </a:p>
        </p:txBody>
      </p:sp>
      <p:pic>
        <p:nvPicPr>
          <p:cNvPr id="1102" name="Google Shape;1102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04877" y="1113175"/>
            <a:ext cx="3019125" cy="186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3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so</a:t>
            </a:r>
            <a:endParaRPr/>
          </a:p>
        </p:txBody>
      </p:sp>
      <p:sp>
        <p:nvSpPr>
          <p:cNvPr id="1108" name="Google Shape;1108;p31"/>
          <p:cNvSpPr txBox="1"/>
          <p:nvPr>
            <p:ph idx="1" type="body"/>
          </p:nvPr>
        </p:nvSpPr>
        <p:spPr>
          <a:xfrm>
            <a:off x="720000" y="1215752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2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Google Shape;1113;p3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ethical issues?</a:t>
            </a:r>
            <a:endParaRPr/>
          </a:p>
        </p:txBody>
      </p:sp>
      <p:sp>
        <p:nvSpPr>
          <p:cNvPr id="1114" name="Google Shape;1114;p32"/>
          <p:cNvSpPr txBox="1"/>
          <p:nvPr>
            <p:ph idx="1" type="body"/>
          </p:nvPr>
        </p:nvSpPr>
        <p:spPr>
          <a:xfrm>
            <a:off x="720000" y="1215752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8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Google Shape;1119;p3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erm</a:t>
            </a:r>
            <a:endParaRPr/>
          </a:p>
        </p:txBody>
      </p:sp>
      <p:sp>
        <p:nvSpPr>
          <p:cNvPr id="1120" name="Google Shape;1120;p33"/>
          <p:cNvSpPr txBox="1"/>
          <p:nvPr>
            <p:ph idx="1" type="body"/>
          </p:nvPr>
        </p:nvSpPr>
        <p:spPr>
          <a:xfrm>
            <a:off x="720000" y="1215752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4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" name="Google Shape;1125;p3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ok</a:t>
            </a:r>
            <a:endParaRPr/>
          </a:p>
        </p:txBody>
      </p:sp>
      <p:sp>
        <p:nvSpPr>
          <p:cNvPr id="1126" name="Google Shape;1126;p34"/>
          <p:cNvSpPr txBox="1"/>
          <p:nvPr>
            <p:ph idx="1" type="body"/>
          </p:nvPr>
        </p:nvSpPr>
        <p:spPr>
          <a:xfrm>
            <a:off x="720000" y="1215752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0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Google Shape;1131;p3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Ethical Issues</a:t>
            </a:r>
            <a:endParaRPr/>
          </a:p>
        </p:txBody>
      </p:sp>
      <p:sp>
        <p:nvSpPr>
          <p:cNvPr id="1132" name="Google Shape;1132;p35"/>
          <p:cNvSpPr txBox="1"/>
          <p:nvPr>
            <p:ph idx="1" type="body"/>
          </p:nvPr>
        </p:nvSpPr>
        <p:spPr>
          <a:xfrm>
            <a:off x="720000" y="1215752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2300"/>
              <a:t>Everything my boy generates is just plagiarised</a:t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pPr>
            <a:r>
              <a:rPr lang="en" sz="2300"/>
              <a:t>Not a single original thought in my boy’s head</a:t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pPr>
            <a:r>
              <a:rPr lang="en" sz="2300"/>
              <a:t>He also brings out the evil in people</a:t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pPr>
            <a:r>
              <a:rPr lang="en" sz="2300"/>
              <a:t>Makes bad actors more powerful</a:t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pPr>
            <a:r>
              <a:rPr lang="en" sz="2300"/>
              <a:t>Can he replace true professionals?</a:t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</a:pPr>
            <a:r>
              <a:rPr lang="en" sz="2300"/>
              <a:t>Anything you say can and will be used against you</a:t>
            </a:r>
            <a:endParaRPr sz="230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6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" name="Google Shape;1137;p36"/>
          <p:cNvSpPr txBox="1"/>
          <p:nvPr>
            <p:ph idx="1" type="body"/>
          </p:nvPr>
        </p:nvSpPr>
        <p:spPr>
          <a:xfrm>
            <a:off x="720000" y="1215752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400"/>
              <a:buNone/>
            </a:pPr>
            <a:r>
              <a:t/>
            </a:r>
            <a:endParaRPr/>
          </a:p>
        </p:txBody>
      </p:sp>
      <p:pic>
        <p:nvPicPr>
          <p:cNvPr id="1138" name="Google Shape;1138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113945"/>
            <a:ext cx="9143999" cy="29156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2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Google Shape;1143;p37"/>
          <p:cNvSpPr txBox="1"/>
          <p:nvPr>
            <p:ph idx="1" type="body"/>
          </p:nvPr>
        </p:nvSpPr>
        <p:spPr>
          <a:xfrm>
            <a:off x="720000" y="1215752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400"/>
              <a:buNone/>
            </a:pPr>
            <a:r>
              <a:t/>
            </a:r>
            <a:endParaRPr/>
          </a:p>
        </p:txBody>
      </p:sp>
      <p:pic>
        <p:nvPicPr>
          <p:cNvPr id="1144" name="Google Shape;1144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060345"/>
            <a:ext cx="9143999" cy="30228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8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9" name="Google Shape;1149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1925" y="445025"/>
            <a:ext cx="5059800" cy="2900350"/>
          </a:xfrm>
          <a:prstGeom prst="rect">
            <a:avLst/>
          </a:prstGeom>
          <a:noFill/>
          <a:ln>
            <a:noFill/>
          </a:ln>
        </p:spPr>
      </p:pic>
      <p:sp>
        <p:nvSpPr>
          <p:cNvPr id="1150" name="Google Shape;1150;p3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a haiku</a:t>
            </a:r>
            <a:endParaRPr/>
          </a:p>
        </p:txBody>
      </p:sp>
      <p:sp>
        <p:nvSpPr>
          <p:cNvPr id="1151" name="Google Shape;1151;p38"/>
          <p:cNvSpPr txBox="1"/>
          <p:nvPr>
            <p:ph idx="1" type="body"/>
          </p:nvPr>
        </p:nvSpPr>
        <p:spPr>
          <a:xfrm>
            <a:off x="5431725" y="844825"/>
            <a:ext cx="3294900" cy="39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400"/>
              <a:buNone/>
            </a:pPr>
            <a:r>
              <a:t/>
            </a:r>
            <a:endParaRPr/>
          </a:p>
        </p:txBody>
      </p:sp>
      <p:pic>
        <p:nvPicPr>
          <p:cNvPr id="1152" name="Google Shape;1152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67163" y="2483950"/>
            <a:ext cx="5076825" cy="220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6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" name="Google Shape;1157;p3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/>
          </a:p>
        </p:txBody>
      </p:sp>
      <p:sp>
        <p:nvSpPr>
          <p:cNvPr id="1158" name="Google Shape;1158;p39"/>
          <p:cNvSpPr txBox="1"/>
          <p:nvPr>
            <p:ph idx="1" type="body"/>
          </p:nvPr>
        </p:nvSpPr>
        <p:spPr>
          <a:xfrm>
            <a:off x="720000" y="1215752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400"/>
              <a:buNone/>
            </a:pPr>
            <a:r>
              <a:t/>
            </a:r>
            <a:endParaRPr/>
          </a:p>
        </p:txBody>
      </p:sp>
      <p:pic>
        <p:nvPicPr>
          <p:cNvPr id="1159" name="Google Shape;1159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449905" y="1215745"/>
            <a:ext cx="7800475" cy="411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0" name="Google Shape;1160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54476"/>
            <a:ext cx="9143999" cy="19431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7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p4"/>
          <p:cNvSpPr txBox="1"/>
          <p:nvPr>
            <p:ph type="title"/>
          </p:nvPr>
        </p:nvSpPr>
        <p:spPr>
          <a:xfrm>
            <a:off x="720000" y="15747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Impact on Communications</a:t>
            </a:r>
            <a:endParaRPr/>
          </a:p>
        </p:txBody>
      </p:sp>
      <p:sp>
        <p:nvSpPr>
          <p:cNvPr id="909" name="Google Shape;909;p4"/>
          <p:cNvSpPr txBox="1"/>
          <p:nvPr/>
        </p:nvSpPr>
        <p:spPr>
          <a:xfrm>
            <a:off x="720000" y="1140300"/>
            <a:ext cx="3000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t/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910" name="Google Shape;910;p4"/>
          <p:cNvGraphicFramePr/>
          <p:nvPr/>
        </p:nvGraphicFramePr>
        <p:xfrm>
          <a:off x="494900" y="967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{0A2480A4-0CE4-4349-A81A-5929018F5056}</a:tableStyleId>
              </a:tblPr>
              <a:tblGrid>
                <a:gridCol w="3964550"/>
                <a:gridCol w="3964550"/>
              </a:tblGrid>
              <a:tr h="4600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" sz="1900" u="none" cap="none" strike="noStrike">
                          <a:solidFill>
                            <a:schemeClr val="dk1"/>
                          </a:solidFill>
                          <a:latin typeface="Anton"/>
                          <a:ea typeface="Anton"/>
                          <a:cs typeface="Anton"/>
                          <a:sym typeface="Anton"/>
                        </a:rPr>
                        <a:t>Positive</a:t>
                      </a:r>
                      <a:endParaRPr sz="1900" u="none" cap="none" strike="noStrike">
                        <a:solidFill>
                          <a:schemeClr val="dk1"/>
                        </a:solidFill>
                        <a:latin typeface="Anton"/>
                        <a:ea typeface="Anton"/>
                        <a:cs typeface="Anton"/>
                        <a:sym typeface="Anto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" sz="1900" u="none" cap="none" strike="noStrike">
                          <a:solidFill>
                            <a:schemeClr val="dk1"/>
                          </a:solidFill>
                          <a:latin typeface="Anton"/>
                          <a:ea typeface="Anton"/>
                          <a:cs typeface="Anton"/>
                          <a:sym typeface="Anton"/>
                        </a:rPr>
                        <a:t>Negative</a:t>
                      </a:r>
                      <a:endParaRPr sz="11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7875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Faster information processing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Misinformation and deepfakes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7243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 Personalised content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Privacy concerns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7254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Spam and Fraud detections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4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Google Shape;1165;p4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/>
          </a:p>
        </p:txBody>
      </p:sp>
      <p:sp>
        <p:nvSpPr>
          <p:cNvPr id="1166" name="Google Shape;1166;p40"/>
          <p:cNvSpPr txBox="1"/>
          <p:nvPr>
            <p:ph idx="1" type="body"/>
          </p:nvPr>
        </p:nvSpPr>
        <p:spPr>
          <a:xfrm>
            <a:off x="720000" y="1215752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400"/>
              <a:buNone/>
            </a:pPr>
            <a:r>
              <a:t/>
            </a:r>
            <a:endParaRPr/>
          </a:p>
        </p:txBody>
      </p:sp>
      <p:pic>
        <p:nvPicPr>
          <p:cNvPr id="1167" name="Google Shape;1167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19250" y="1414463"/>
            <a:ext cx="5905500" cy="2314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1" name="Shape 1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" name="Google Shape;1172;p4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/>
          </a:p>
        </p:txBody>
      </p:sp>
      <p:sp>
        <p:nvSpPr>
          <p:cNvPr id="1173" name="Google Shape;1173;p41"/>
          <p:cNvSpPr txBox="1"/>
          <p:nvPr>
            <p:ph idx="1" type="body"/>
          </p:nvPr>
        </p:nvSpPr>
        <p:spPr>
          <a:xfrm>
            <a:off x="720000" y="1215752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400"/>
              <a:buNone/>
            </a:pPr>
            <a:r>
              <a:t/>
            </a:r>
            <a:endParaRPr/>
          </a:p>
        </p:txBody>
      </p:sp>
      <p:pic>
        <p:nvPicPr>
          <p:cNvPr id="1174" name="Google Shape;1174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786085"/>
            <a:ext cx="9143999" cy="15713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8" name="Shape 1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9" name="Google Shape;1179;p4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/>
          </a:p>
        </p:txBody>
      </p:sp>
      <p:sp>
        <p:nvSpPr>
          <p:cNvPr id="1180" name="Google Shape;1180;p42"/>
          <p:cNvSpPr txBox="1"/>
          <p:nvPr>
            <p:ph idx="1" type="body"/>
          </p:nvPr>
        </p:nvSpPr>
        <p:spPr>
          <a:xfrm>
            <a:off x="720000" y="1215752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400"/>
              <a:buNone/>
            </a:pPr>
            <a:r>
              <a:t/>
            </a:r>
            <a:endParaRPr/>
          </a:p>
        </p:txBody>
      </p:sp>
      <p:pic>
        <p:nvPicPr>
          <p:cNvPr id="1181" name="Google Shape;1181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1758" y="306320"/>
            <a:ext cx="7800475" cy="411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4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ok bye thansk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4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p5"/>
          <p:cNvSpPr txBox="1"/>
          <p:nvPr>
            <p:ph type="title"/>
          </p:nvPr>
        </p:nvSpPr>
        <p:spPr>
          <a:xfrm>
            <a:off x="720000" y="15747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Impact on Healthcare</a:t>
            </a:r>
            <a:endParaRPr/>
          </a:p>
        </p:txBody>
      </p:sp>
      <p:sp>
        <p:nvSpPr>
          <p:cNvPr id="916" name="Google Shape;916;p5"/>
          <p:cNvSpPr txBox="1"/>
          <p:nvPr/>
        </p:nvSpPr>
        <p:spPr>
          <a:xfrm>
            <a:off x="720000" y="1140300"/>
            <a:ext cx="3000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t/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917" name="Google Shape;917;p5"/>
          <p:cNvGraphicFramePr/>
          <p:nvPr/>
        </p:nvGraphicFramePr>
        <p:xfrm>
          <a:off x="494900" y="967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{0A2480A4-0CE4-4349-A81A-5929018F5056}</a:tableStyleId>
              </a:tblPr>
              <a:tblGrid>
                <a:gridCol w="3964550"/>
                <a:gridCol w="3964550"/>
              </a:tblGrid>
              <a:tr h="4600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" sz="1900" u="none" cap="none" strike="noStrike">
                          <a:solidFill>
                            <a:schemeClr val="dk1"/>
                          </a:solidFill>
                          <a:latin typeface="Anton"/>
                          <a:ea typeface="Anton"/>
                          <a:cs typeface="Anton"/>
                          <a:sym typeface="Anton"/>
                        </a:rPr>
                        <a:t>Positive</a:t>
                      </a:r>
                      <a:endParaRPr sz="1900" u="none" cap="none" strike="noStrike">
                        <a:solidFill>
                          <a:schemeClr val="dk1"/>
                        </a:solidFill>
                        <a:latin typeface="Anton"/>
                        <a:ea typeface="Anton"/>
                        <a:cs typeface="Anton"/>
                        <a:sym typeface="Anto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" sz="1900" u="none" cap="none" strike="noStrike">
                          <a:solidFill>
                            <a:schemeClr val="dk1"/>
                          </a:solidFill>
                          <a:latin typeface="Anton"/>
                          <a:ea typeface="Anton"/>
                          <a:cs typeface="Anton"/>
                          <a:sym typeface="Anton"/>
                        </a:rPr>
                        <a:t>Negative</a:t>
                      </a:r>
                      <a:endParaRPr sz="11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7875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Early Disease Detection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High Costs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7243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Personalised Treatment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Reduced human interactions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7254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Administrative Efficiency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Data Privacy issues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p6"/>
          <p:cNvSpPr txBox="1"/>
          <p:nvPr>
            <p:ph type="title"/>
          </p:nvPr>
        </p:nvSpPr>
        <p:spPr>
          <a:xfrm>
            <a:off x="720000" y="15747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Examples</a:t>
            </a:r>
            <a:endParaRPr/>
          </a:p>
        </p:txBody>
      </p:sp>
      <p:sp>
        <p:nvSpPr>
          <p:cNvPr id="923" name="Google Shape;923;p6"/>
          <p:cNvSpPr txBox="1"/>
          <p:nvPr/>
        </p:nvSpPr>
        <p:spPr>
          <a:xfrm>
            <a:off x="1572000" y="919250"/>
            <a:ext cx="30000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AlphaFold is an AI system by DeepMind that predicts protein structures with high accuracy, revolutionizing biology and drug discovery.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24" name="Google Shape;924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65763" y="2315200"/>
            <a:ext cx="2143125" cy="2143125"/>
          </a:xfrm>
          <a:prstGeom prst="rect">
            <a:avLst/>
          </a:prstGeom>
          <a:noFill/>
          <a:ln>
            <a:noFill/>
          </a:ln>
        </p:spPr>
      </p:pic>
      <p:sp>
        <p:nvSpPr>
          <p:cNvPr id="925" name="Google Shape;925;p6"/>
          <p:cNvSpPr txBox="1"/>
          <p:nvPr/>
        </p:nvSpPr>
        <p:spPr>
          <a:xfrm>
            <a:off x="5052400" y="825350"/>
            <a:ext cx="30000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NLLB-200 is Meta’s AI model that translates 200 languages, enhancing global communication by enabling accurate, real-time translations across diverse languages.</a:t>
            </a:r>
            <a:endParaRPr b="0" i="0" sz="1400" u="none" cap="none" strike="noStrik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26" name="Google Shape;926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38013" y="2302850"/>
            <a:ext cx="2535850" cy="253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7"/>
          <p:cNvSpPr txBox="1"/>
          <p:nvPr>
            <p:ph type="title"/>
          </p:nvPr>
        </p:nvSpPr>
        <p:spPr>
          <a:xfrm>
            <a:off x="713225" y="2109175"/>
            <a:ext cx="41217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Work/Study</a:t>
            </a:r>
            <a:endParaRPr/>
          </a:p>
        </p:txBody>
      </p:sp>
      <p:sp>
        <p:nvSpPr>
          <p:cNvPr id="932" name="Google Shape;932;p7"/>
          <p:cNvSpPr txBox="1"/>
          <p:nvPr>
            <p:ph idx="1" type="subTitle"/>
          </p:nvPr>
        </p:nvSpPr>
        <p:spPr>
          <a:xfrm>
            <a:off x="713225" y="2966593"/>
            <a:ext cx="41217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400"/>
              <a:t>Employment, Education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</p:txBody>
      </p:sp>
      <p:sp>
        <p:nvSpPr>
          <p:cNvPr id="933" name="Google Shape;933;p7"/>
          <p:cNvSpPr txBox="1"/>
          <p:nvPr>
            <p:ph idx="2" type="title"/>
          </p:nvPr>
        </p:nvSpPr>
        <p:spPr>
          <a:xfrm>
            <a:off x="713225" y="1155439"/>
            <a:ext cx="11358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02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7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Google Shape;938;p8"/>
          <p:cNvSpPr txBox="1"/>
          <p:nvPr>
            <p:ph type="title"/>
          </p:nvPr>
        </p:nvSpPr>
        <p:spPr>
          <a:xfrm>
            <a:off x="720000" y="15747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Impacts on Education</a:t>
            </a:r>
            <a:endParaRPr/>
          </a:p>
        </p:txBody>
      </p:sp>
      <p:sp>
        <p:nvSpPr>
          <p:cNvPr id="939" name="Google Shape;939;p8"/>
          <p:cNvSpPr txBox="1"/>
          <p:nvPr/>
        </p:nvSpPr>
        <p:spPr>
          <a:xfrm>
            <a:off x="720000" y="1140300"/>
            <a:ext cx="3000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t/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940" name="Google Shape;940;p8"/>
          <p:cNvGraphicFramePr/>
          <p:nvPr/>
        </p:nvGraphicFramePr>
        <p:xfrm>
          <a:off x="494900" y="946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{0A2480A4-0CE4-4349-A81A-5929018F5056}</a:tableStyleId>
              </a:tblPr>
              <a:tblGrid>
                <a:gridCol w="3964550"/>
                <a:gridCol w="3964550"/>
              </a:tblGrid>
              <a:tr h="4600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" sz="1900" u="none" cap="none" strike="noStrike">
                          <a:solidFill>
                            <a:schemeClr val="dk1"/>
                          </a:solidFill>
                          <a:latin typeface="Anton"/>
                          <a:ea typeface="Anton"/>
                          <a:cs typeface="Anton"/>
                          <a:sym typeface="Anton"/>
                        </a:rPr>
                        <a:t>Positive</a:t>
                      </a:r>
                      <a:endParaRPr sz="1900" u="none" cap="none" strike="noStrike">
                        <a:solidFill>
                          <a:schemeClr val="dk1"/>
                        </a:solidFill>
                        <a:latin typeface="Anton"/>
                        <a:ea typeface="Anton"/>
                        <a:cs typeface="Anton"/>
                        <a:sym typeface="Anton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" sz="1900" u="none" cap="none" strike="noStrike">
                          <a:solidFill>
                            <a:schemeClr val="dk1"/>
                          </a:solidFill>
                          <a:latin typeface="Anton"/>
                          <a:ea typeface="Anton"/>
                          <a:cs typeface="Anton"/>
                          <a:sym typeface="Anton"/>
                        </a:rPr>
                        <a:t>Negative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87500">
                <a:tc>
                  <a:txBody>
                    <a:bodyPr/>
                    <a:lstStyle/>
                    <a:p>
                      <a:pPr indent="-317500" lvl="0" marL="45720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tamaran"/>
                        <a:buChar char="●"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made education accessible to all due to the availability of resources online → bridges learning gaps</a:t>
                      </a:r>
                      <a:endParaRPr sz="1400" u="none" cap="none" strike="noStrike">
                        <a:solidFill>
                          <a:schemeClr val="dk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17500" lvl="0" marL="45720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tamaran"/>
                        <a:buChar char="●"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risk of plagiarism and cheating where students misuse AI to submit ingenuine work 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24325">
                <a:tc>
                  <a:txBody>
                    <a:bodyPr/>
                    <a:lstStyle/>
                    <a:p>
                      <a:pPr indent="-317500" lvl="0" marL="45720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tamaran"/>
                        <a:buChar char="●"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provided better videos, simulations and collaboration tools </a:t>
                      </a:r>
                      <a:endParaRPr sz="1400" u="none" cap="none" strike="noStrike">
                        <a:solidFill>
                          <a:schemeClr val="dk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  <a:p>
                      <a:pPr indent="-228600" lvl="0" marL="45720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chemeClr val="dk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17500" lvl="0" marL="45720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tamaran"/>
                        <a:buChar char="●"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inaccurate and biased information → misleading students from the correct information if not evaluated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25400">
                <a:tc>
                  <a:txBody>
                    <a:bodyPr/>
                    <a:lstStyle/>
                    <a:p>
                      <a:pPr indent="-317500" lvl="0" marL="45720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tamaran"/>
                        <a:buChar char="●"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allows students to explore topics at their own pace, promoting independent learning </a:t>
                      </a:r>
                      <a:endParaRPr sz="1400" u="none" cap="none" strike="noStrike">
                        <a:solidFill>
                          <a:schemeClr val="dk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17500" lvl="0" marL="45720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tamaran"/>
                        <a:buChar char="●"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privacy and data security risks where AI has access to student data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4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p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Examples</a:t>
            </a:r>
            <a:endParaRPr/>
          </a:p>
        </p:txBody>
      </p:sp>
      <p:sp>
        <p:nvSpPr>
          <p:cNvPr id="946" name="Google Shape;946;p9"/>
          <p:cNvSpPr txBox="1"/>
          <p:nvPr>
            <p:ph idx="2" type="subTitle"/>
          </p:nvPr>
        </p:nvSpPr>
        <p:spPr>
          <a:xfrm>
            <a:off x="474525" y="1127100"/>
            <a:ext cx="3636600" cy="288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National Institute of Education (NIE) : 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using Chat GPT to train teachers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encouraging critical engagement rather than passive use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47" name="Google Shape;947;p9"/>
          <p:cNvSpPr txBox="1"/>
          <p:nvPr/>
        </p:nvSpPr>
        <p:spPr>
          <a:xfrm>
            <a:off x="4862700" y="1127100"/>
            <a:ext cx="3636600" cy="16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Ministry of Education (MOE)</a:t>
            </a:r>
            <a:endParaRPr b="0" i="0" sz="1400" u="none" cap="none" strike="noStrike"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●"/>
            </a:pPr>
            <a:r>
              <a:rPr b="0" i="0" lang="en" sz="1400" u="none" cap="none" strike="noStrik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guiding teachers in schools and institutions of higher learning on how to use artificial intelligence tools </a:t>
            </a:r>
            <a:endParaRPr b="0" i="0" sz="1400" u="none" cap="none" strike="noStrike"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●"/>
            </a:pPr>
            <a:r>
              <a:rPr b="0" i="0" lang="en" sz="1400" u="none" cap="none" strike="noStrik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ensuring students develop critical thinking and fundamental skills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48" name="Google Shape;948;p9"/>
          <p:cNvPicPr preferRelativeResize="0"/>
          <p:nvPr/>
        </p:nvPicPr>
        <p:blipFill rotWithShape="1">
          <a:blip r:embed="rId3">
            <a:alphaModFix/>
          </a:blip>
          <a:srcRect b="7305" l="0" r="0" t="15635"/>
          <a:stretch/>
        </p:blipFill>
        <p:spPr>
          <a:xfrm>
            <a:off x="4781750" y="3134575"/>
            <a:ext cx="3798500" cy="1497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49" name="Google Shape;949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9688" y="2497800"/>
            <a:ext cx="3218876" cy="2328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arina">
  <a:themeElements>
    <a:clrScheme name="Marina">
      <a:dk1>
        <a:srgbClr val="FFFFFF"/>
      </a:dk1>
      <a:lt1>
        <a:srgbClr val="00517C"/>
      </a:lt1>
      <a:dk2>
        <a:srgbClr val="004065"/>
      </a:dk2>
      <a:lt2>
        <a:srgbClr val="CFD8DC"/>
      </a:lt2>
      <a:accent1>
        <a:srgbClr val="0277BD"/>
      </a:accent1>
      <a:accent2>
        <a:srgbClr val="558B2F"/>
      </a:accent2>
      <a:accent3>
        <a:srgbClr val="009688"/>
      </a:accent3>
      <a:accent4>
        <a:srgbClr val="039BE5"/>
      </a:accent4>
      <a:accent5>
        <a:srgbClr val="8BC34A"/>
      </a:accent5>
      <a:accent6>
        <a:srgbClr val="FFEB38"/>
      </a:accent6>
      <a:hlink>
        <a:srgbClr val="8BC34A"/>
      </a:hlink>
      <a:folHlink>
        <a:srgbClr val="8BC3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Java Programming Workshop by Slidesgo">
  <a:themeElements>
    <a:clrScheme name="Simple Light">
      <a:dk1>
        <a:srgbClr val="FAFAFA"/>
      </a:dk1>
      <a:lt1>
        <a:srgbClr val="0E0E0E"/>
      </a:lt1>
      <a:dk2>
        <a:srgbClr val="2E2E2E"/>
      </a:dk2>
      <a:lt2>
        <a:srgbClr val="0F0F0F"/>
      </a:lt2>
      <a:accent1>
        <a:srgbClr val="00C3DA"/>
      </a:accent1>
      <a:accent2>
        <a:srgbClr val="0B8EDA"/>
      </a:accent2>
      <a:accent3>
        <a:srgbClr val="7800DA"/>
      </a:accent3>
      <a:accent4>
        <a:srgbClr val="DA0078"/>
      </a:accent4>
      <a:accent5>
        <a:srgbClr val="FFFFFF"/>
      </a:accent5>
      <a:accent6>
        <a:srgbClr val="FFFFFF"/>
      </a:accent6>
      <a:hlink>
        <a:srgbClr val="FAFAFA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